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42"/>
  </p:notesMasterIdLst>
  <p:sldIdLst>
    <p:sldId id="256" r:id="rId2"/>
    <p:sldId id="257" r:id="rId3"/>
    <p:sldId id="268" r:id="rId4"/>
    <p:sldId id="266" r:id="rId5"/>
    <p:sldId id="258" r:id="rId6"/>
    <p:sldId id="274" r:id="rId7"/>
    <p:sldId id="270" r:id="rId8"/>
    <p:sldId id="259" r:id="rId9"/>
    <p:sldId id="275" r:id="rId10"/>
    <p:sldId id="293" r:id="rId11"/>
    <p:sldId id="276" r:id="rId12"/>
    <p:sldId id="299" r:id="rId13"/>
    <p:sldId id="294" r:id="rId14"/>
    <p:sldId id="295" r:id="rId15"/>
    <p:sldId id="269" r:id="rId16"/>
    <p:sldId id="298" r:id="rId17"/>
    <p:sldId id="284" r:id="rId18"/>
    <p:sldId id="278" r:id="rId19"/>
    <p:sldId id="280" r:id="rId20"/>
    <p:sldId id="281" r:id="rId21"/>
    <p:sldId id="282" r:id="rId22"/>
    <p:sldId id="283" r:id="rId23"/>
    <p:sldId id="271" r:id="rId24"/>
    <p:sldId id="261" r:id="rId25"/>
    <p:sldId id="272" r:id="rId26"/>
    <p:sldId id="262" r:id="rId27"/>
    <p:sldId id="285" r:id="rId28"/>
    <p:sldId id="286" r:id="rId29"/>
    <p:sldId id="287" r:id="rId30"/>
    <p:sldId id="288" r:id="rId31"/>
    <p:sldId id="289" r:id="rId32"/>
    <p:sldId id="290" r:id="rId33"/>
    <p:sldId id="291" r:id="rId34"/>
    <p:sldId id="292" r:id="rId35"/>
    <p:sldId id="273" r:id="rId36"/>
    <p:sldId id="263" r:id="rId37"/>
    <p:sldId id="265" r:id="rId38"/>
    <p:sldId id="264" r:id="rId39"/>
    <p:sldId id="279" r:id="rId40"/>
    <p:sldId id="29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1"/>
    <p:restoredTop sz="86013"/>
  </p:normalViewPr>
  <p:slideViewPr>
    <p:cSldViewPr snapToGrid="0" snapToObjects="1">
      <p:cViewPr varScale="1">
        <p:scale>
          <a:sx n="193" d="100"/>
          <a:sy n="193" d="100"/>
        </p:scale>
        <p:origin x="240"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83D285-354C-4691-8EBE-7892BD4B9DF5}"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307B146-53F4-4B39-BFA9-9B20F009351B}">
      <dgm:prSet/>
      <dgm:spPr/>
      <dgm:t>
        <a:bodyPr/>
        <a:lstStyle/>
        <a:p>
          <a:r>
            <a:rPr lang="en-GB" b="0" dirty="0"/>
            <a:t>Motivation</a:t>
          </a:r>
          <a:endParaRPr lang="en-US" b="0" dirty="0"/>
        </a:p>
      </dgm:t>
    </dgm:pt>
    <dgm:pt modelId="{A5979F7C-B500-4DA1-B0AD-381EE85FE4EF}" type="parTrans" cxnId="{1DAA2D55-AD53-4AC6-8332-D25D6EA8B2E7}">
      <dgm:prSet/>
      <dgm:spPr/>
      <dgm:t>
        <a:bodyPr/>
        <a:lstStyle/>
        <a:p>
          <a:endParaRPr lang="en-US"/>
        </a:p>
      </dgm:t>
    </dgm:pt>
    <dgm:pt modelId="{5A71BEEE-D3B2-4118-A1EE-901AF1B6D66F}" type="sibTrans" cxnId="{1DAA2D55-AD53-4AC6-8332-D25D6EA8B2E7}">
      <dgm:prSet/>
      <dgm:spPr/>
      <dgm:t>
        <a:bodyPr/>
        <a:lstStyle/>
        <a:p>
          <a:endParaRPr lang="en-US"/>
        </a:p>
      </dgm:t>
    </dgm:pt>
    <dgm:pt modelId="{5FDB066A-D043-4537-9A32-863B1267B3F8}">
      <dgm:prSet/>
      <dgm:spPr/>
      <dgm:t>
        <a:bodyPr/>
        <a:lstStyle/>
        <a:p>
          <a:r>
            <a:rPr lang="en-GB"/>
            <a:t>Background</a:t>
          </a:r>
          <a:endParaRPr lang="en-US"/>
        </a:p>
      </dgm:t>
    </dgm:pt>
    <dgm:pt modelId="{50ECC5EC-9713-4110-AAFB-6D5F358DC6A9}" type="parTrans" cxnId="{DFEB2FAC-103A-40B0-A7CE-BA152F6F866C}">
      <dgm:prSet/>
      <dgm:spPr/>
      <dgm:t>
        <a:bodyPr/>
        <a:lstStyle/>
        <a:p>
          <a:endParaRPr lang="en-US"/>
        </a:p>
      </dgm:t>
    </dgm:pt>
    <dgm:pt modelId="{766B12A5-26DF-4367-82A9-2B73B585F7C0}" type="sibTrans" cxnId="{DFEB2FAC-103A-40B0-A7CE-BA152F6F866C}">
      <dgm:prSet/>
      <dgm:spPr/>
      <dgm:t>
        <a:bodyPr/>
        <a:lstStyle/>
        <a:p>
          <a:endParaRPr lang="en-US"/>
        </a:p>
      </dgm:t>
    </dgm:pt>
    <dgm:pt modelId="{A9F418A4-76EC-4E54-ABD4-3116130ED451}">
      <dgm:prSet/>
      <dgm:spPr/>
      <dgm:t>
        <a:bodyPr/>
        <a:lstStyle/>
        <a:p>
          <a:r>
            <a:rPr lang="en-GB"/>
            <a:t>Methodology</a:t>
          </a:r>
          <a:endParaRPr lang="en-US"/>
        </a:p>
      </dgm:t>
    </dgm:pt>
    <dgm:pt modelId="{616960D6-AB33-422E-9076-2B790BE965B7}" type="parTrans" cxnId="{3C684F95-F565-4FA3-82C1-9A056DE48246}">
      <dgm:prSet/>
      <dgm:spPr/>
      <dgm:t>
        <a:bodyPr/>
        <a:lstStyle/>
        <a:p>
          <a:endParaRPr lang="en-US"/>
        </a:p>
      </dgm:t>
    </dgm:pt>
    <dgm:pt modelId="{660F67C8-51D1-4415-B682-1F40B6BD3C7B}" type="sibTrans" cxnId="{3C684F95-F565-4FA3-82C1-9A056DE48246}">
      <dgm:prSet/>
      <dgm:spPr/>
      <dgm:t>
        <a:bodyPr/>
        <a:lstStyle/>
        <a:p>
          <a:endParaRPr lang="en-US"/>
        </a:p>
      </dgm:t>
    </dgm:pt>
    <dgm:pt modelId="{8075D5B9-2309-489D-978E-B100FB7ADDDF}">
      <dgm:prSet/>
      <dgm:spPr/>
      <dgm:t>
        <a:bodyPr/>
        <a:lstStyle/>
        <a:p>
          <a:r>
            <a:rPr lang="en-GB"/>
            <a:t>Demonstration</a:t>
          </a:r>
          <a:endParaRPr lang="en-US"/>
        </a:p>
      </dgm:t>
    </dgm:pt>
    <dgm:pt modelId="{C54CB1B5-21CE-4A13-9559-DE34AA6F84AB}" type="parTrans" cxnId="{D8E7B348-4CED-42EF-A3E8-C77BE48405A7}">
      <dgm:prSet/>
      <dgm:spPr/>
      <dgm:t>
        <a:bodyPr/>
        <a:lstStyle/>
        <a:p>
          <a:endParaRPr lang="en-US"/>
        </a:p>
      </dgm:t>
    </dgm:pt>
    <dgm:pt modelId="{5FD5E0C6-DB09-48C5-82E8-43E8430A04AD}" type="sibTrans" cxnId="{D8E7B348-4CED-42EF-A3E8-C77BE48405A7}">
      <dgm:prSet/>
      <dgm:spPr/>
      <dgm:t>
        <a:bodyPr/>
        <a:lstStyle/>
        <a:p>
          <a:endParaRPr lang="en-US"/>
        </a:p>
      </dgm:t>
    </dgm:pt>
    <dgm:pt modelId="{621268A7-F5D0-41AE-9C82-C4EEAE3D45F4}">
      <dgm:prSet/>
      <dgm:spPr/>
      <dgm:t>
        <a:bodyPr/>
        <a:lstStyle/>
        <a:p>
          <a:r>
            <a:rPr lang="en-GB"/>
            <a:t>Results</a:t>
          </a:r>
          <a:endParaRPr lang="en-US"/>
        </a:p>
      </dgm:t>
    </dgm:pt>
    <dgm:pt modelId="{35664167-6479-4780-817B-6E7374F469D9}" type="parTrans" cxnId="{93BA4B1F-6B7F-4082-B7AC-475EA2356DD8}">
      <dgm:prSet/>
      <dgm:spPr/>
      <dgm:t>
        <a:bodyPr/>
        <a:lstStyle/>
        <a:p>
          <a:endParaRPr lang="en-US"/>
        </a:p>
      </dgm:t>
    </dgm:pt>
    <dgm:pt modelId="{C9FE683D-34C0-4EFA-8B74-021AA24EB3EF}" type="sibTrans" cxnId="{93BA4B1F-6B7F-4082-B7AC-475EA2356DD8}">
      <dgm:prSet/>
      <dgm:spPr/>
      <dgm:t>
        <a:bodyPr/>
        <a:lstStyle/>
        <a:p>
          <a:endParaRPr lang="en-US"/>
        </a:p>
      </dgm:t>
    </dgm:pt>
    <dgm:pt modelId="{FD8EE311-D9EA-48B9-B083-7D4C5FFBDF27}">
      <dgm:prSet/>
      <dgm:spPr/>
      <dgm:t>
        <a:bodyPr/>
        <a:lstStyle/>
        <a:p>
          <a:r>
            <a:rPr lang="en-GB"/>
            <a:t>Conclusion</a:t>
          </a:r>
          <a:endParaRPr lang="en-US"/>
        </a:p>
      </dgm:t>
    </dgm:pt>
    <dgm:pt modelId="{E1C1338F-4258-4617-B6E7-732604B7A737}" type="parTrans" cxnId="{76211B06-15C7-4014-99EF-BF313F530448}">
      <dgm:prSet/>
      <dgm:spPr/>
      <dgm:t>
        <a:bodyPr/>
        <a:lstStyle/>
        <a:p>
          <a:endParaRPr lang="en-US"/>
        </a:p>
      </dgm:t>
    </dgm:pt>
    <dgm:pt modelId="{7AE65697-36EA-42BE-B866-59176E6E9D86}" type="sibTrans" cxnId="{76211B06-15C7-4014-99EF-BF313F530448}">
      <dgm:prSet/>
      <dgm:spPr/>
      <dgm:t>
        <a:bodyPr/>
        <a:lstStyle/>
        <a:p>
          <a:endParaRPr lang="en-US"/>
        </a:p>
      </dgm:t>
    </dgm:pt>
    <dgm:pt modelId="{A4A9DD6F-316A-4BEF-9EC4-81FD0B826203}" type="pres">
      <dgm:prSet presAssocID="{8583D285-354C-4691-8EBE-7892BD4B9DF5}" presName="root" presStyleCnt="0">
        <dgm:presLayoutVars>
          <dgm:dir/>
          <dgm:resizeHandles val="exact"/>
        </dgm:presLayoutVars>
      </dgm:prSet>
      <dgm:spPr/>
    </dgm:pt>
    <dgm:pt modelId="{15D2DFB7-68D0-4F57-AB87-A7277CD0F6BF}" type="pres">
      <dgm:prSet presAssocID="{E307B146-53F4-4B39-BFA9-9B20F009351B}" presName="compNode" presStyleCnt="0"/>
      <dgm:spPr/>
    </dgm:pt>
    <dgm:pt modelId="{34A2F3B8-5706-4D79-8D92-9DCF486967B7}" type="pres">
      <dgm:prSet presAssocID="{E307B146-53F4-4B39-BFA9-9B20F009351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 Outline"/>
        </a:ext>
      </dgm:extLst>
    </dgm:pt>
    <dgm:pt modelId="{653FE6C4-B765-49AA-94D0-14A49CF42D01}" type="pres">
      <dgm:prSet presAssocID="{E307B146-53F4-4B39-BFA9-9B20F009351B}" presName="spaceRect" presStyleCnt="0"/>
      <dgm:spPr/>
    </dgm:pt>
    <dgm:pt modelId="{F2C7A96F-FCC3-497B-92EA-1A280CD2A858}" type="pres">
      <dgm:prSet presAssocID="{E307B146-53F4-4B39-BFA9-9B20F009351B}" presName="textRect" presStyleLbl="revTx" presStyleIdx="0" presStyleCnt="6">
        <dgm:presLayoutVars>
          <dgm:chMax val="1"/>
          <dgm:chPref val="1"/>
        </dgm:presLayoutVars>
      </dgm:prSet>
      <dgm:spPr/>
    </dgm:pt>
    <dgm:pt modelId="{82BD45F3-4025-4833-A3BD-8FBD87767C5B}" type="pres">
      <dgm:prSet presAssocID="{5A71BEEE-D3B2-4118-A1EE-901AF1B6D66F}" presName="sibTrans" presStyleCnt="0"/>
      <dgm:spPr/>
    </dgm:pt>
    <dgm:pt modelId="{FAFF3D29-7EBE-41F4-9CC8-BD60F3097781}" type="pres">
      <dgm:prSet presAssocID="{5FDB066A-D043-4537-9A32-863B1267B3F8}" presName="compNode" presStyleCnt="0"/>
      <dgm:spPr/>
    </dgm:pt>
    <dgm:pt modelId="{3B2870C0-5841-4A20-8454-921FBF1360FC}" type="pres">
      <dgm:prSet presAssocID="{5FDB066A-D043-4537-9A32-863B1267B3F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AA2E4B8C-C65D-4CD5-9F43-717F31FC0025}" type="pres">
      <dgm:prSet presAssocID="{5FDB066A-D043-4537-9A32-863B1267B3F8}" presName="spaceRect" presStyleCnt="0"/>
      <dgm:spPr/>
    </dgm:pt>
    <dgm:pt modelId="{BDE3F603-1DFC-41A0-A6A1-0ED81FBB5FF4}" type="pres">
      <dgm:prSet presAssocID="{5FDB066A-D043-4537-9A32-863B1267B3F8}" presName="textRect" presStyleLbl="revTx" presStyleIdx="1" presStyleCnt="6">
        <dgm:presLayoutVars>
          <dgm:chMax val="1"/>
          <dgm:chPref val="1"/>
        </dgm:presLayoutVars>
      </dgm:prSet>
      <dgm:spPr/>
    </dgm:pt>
    <dgm:pt modelId="{CB30C382-3F26-4B02-A73B-8819D9E13DED}" type="pres">
      <dgm:prSet presAssocID="{766B12A5-26DF-4367-82A9-2B73B585F7C0}" presName="sibTrans" presStyleCnt="0"/>
      <dgm:spPr/>
    </dgm:pt>
    <dgm:pt modelId="{B8CABD6E-106E-4EC3-8908-0D1B2EAAEBEB}" type="pres">
      <dgm:prSet presAssocID="{A9F418A4-76EC-4E54-ABD4-3116130ED451}" presName="compNode" presStyleCnt="0"/>
      <dgm:spPr/>
    </dgm:pt>
    <dgm:pt modelId="{64D06088-8A9E-4F34-B243-AF1273302397}" type="pres">
      <dgm:prSet presAssocID="{A9F418A4-76EC-4E54-ABD4-3116130ED45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ment"/>
        </a:ext>
      </dgm:extLst>
    </dgm:pt>
    <dgm:pt modelId="{94234441-8A3C-4DDB-A83D-6ABF395DAF09}" type="pres">
      <dgm:prSet presAssocID="{A9F418A4-76EC-4E54-ABD4-3116130ED451}" presName="spaceRect" presStyleCnt="0"/>
      <dgm:spPr/>
    </dgm:pt>
    <dgm:pt modelId="{5D89E5BF-D110-43FA-A717-C957C48A9B32}" type="pres">
      <dgm:prSet presAssocID="{A9F418A4-76EC-4E54-ABD4-3116130ED451}" presName="textRect" presStyleLbl="revTx" presStyleIdx="2" presStyleCnt="6">
        <dgm:presLayoutVars>
          <dgm:chMax val="1"/>
          <dgm:chPref val="1"/>
        </dgm:presLayoutVars>
      </dgm:prSet>
      <dgm:spPr/>
    </dgm:pt>
    <dgm:pt modelId="{3782C871-0754-44ED-96A1-B954109B7F9A}" type="pres">
      <dgm:prSet presAssocID="{660F67C8-51D1-4415-B682-1F40B6BD3C7B}" presName="sibTrans" presStyleCnt="0"/>
      <dgm:spPr/>
    </dgm:pt>
    <dgm:pt modelId="{C4DBC43E-BDBE-4079-AA28-E3EB9C5AD510}" type="pres">
      <dgm:prSet presAssocID="{8075D5B9-2309-489D-978E-B100FB7ADDDF}" presName="compNode" presStyleCnt="0"/>
      <dgm:spPr/>
    </dgm:pt>
    <dgm:pt modelId="{972EFF9F-86C1-4B9B-B716-D16D9A17E2B9}" type="pres">
      <dgm:prSet presAssocID="{8075D5B9-2309-489D-978E-B100FB7ADDD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oter"/>
        </a:ext>
      </dgm:extLst>
    </dgm:pt>
    <dgm:pt modelId="{815D1A6B-BA89-4F9C-913B-9225718D08ED}" type="pres">
      <dgm:prSet presAssocID="{8075D5B9-2309-489D-978E-B100FB7ADDDF}" presName="spaceRect" presStyleCnt="0"/>
      <dgm:spPr/>
    </dgm:pt>
    <dgm:pt modelId="{0847FD3E-353A-4883-9D58-30F6AC5F9813}" type="pres">
      <dgm:prSet presAssocID="{8075D5B9-2309-489D-978E-B100FB7ADDDF}" presName="textRect" presStyleLbl="revTx" presStyleIdx="3" presStyleCnt="6">
        <dgm:presLayoutVars>
          <dgm:chMax val="1"/>
          <dgm:chPref val="1"/>
        </dgm:presLayoutVars>
      </dgm:prSet>
      <dgm:spPr/>
    </dgm:pt>
    <dgm:pt modelId="{C4D1E978-8972-4FB5-844D-5DD35A8BAD9A}" type="pres">
      <dgm:prSet presAssocID="{5FD5E0C6-DB09-48C5-82E8-43E8430A04AD}" presName="sibTrans" presStyleCnt="0"/>
      <dgm:spPr/>
    </dgm:pt>
    <dgm:pt modelId="{F926D271-C827-4D6F-B0BD-57A31DAD4008}" type="pres">
      <dgm:prSet presAssocID="{621268A7-F5D0-41AE-9C82-C4EEAE3D45F4}" presName="compNode" presStyleCnt="0"/>
      <dgm:spPr/>
    </dgm:pt>
    <dgm:pt modelId="{F3796DB4-0169-4768-85DC-7739CBF10A78}" type="pres">
      <dgm:prSet presAssocID="{621268A7-F5D0-41AE-9C82-C4EEAE3D45F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naire"/>
        </a:ext>
      </dgm:extLst>
    </dgm:pt>
    <dgm:pt modelId="{FE88D8A5-50F9-484B-8FEA-4B7AF484C877}" type="pres">
      <dgm:prSet presAssocID="{621268A7-F5D0-41AE-9C82-C4EEAE3D45F4}" presName="spaceRect" presStyleCnt="0"/>
      <dgm:spPr/>
    </dgm:pt>
    <dgm:pt modelId="{DE38745E-8CA8-4F8D-A57F-F12A7570B815}" type="pres">
      <dgm:prSet presAssocID="{621268A7-F5D0-41AE-9C82-C4EEAE3D45F4}" presName="textRect" presStyleLbl="revTx" presStyleIdx="4" presStyleCnt="6">
        <dgm:presLayoutVars>
          <dgm:chMax val="1"/>
          <dgm:chPref val="1"/>
        </dgm:presLayoutVars>
      </dgm:prSet>
      <dgm:spPr/>
    </dgm:pt>
    <dgm:pt modelId="{F78ADB9F-DAEF-48D5-A518-F5684ED15484}" type="pres">
      <dgm:prSet presAssocID="{C9FE683D-34C0-4EFA-8B74-021AA24EB3EF}" presName="sibTrans" presStyleCnt="0"/>
      <dgm:spPr/>
    </dgm:pt>
    <dgm:pt modelId="{B1736AD7-D2C6-45D3-976A-975E5665B1B4}" type="pres">
      <dgm:prSet presAssocID="{FD8EE311-D9EA-48B9-B083-7D4C5FFBDF27}" presName="compNode" presStyleCnt="0"/>
      <dgm:spPr/>
    </dgm:pt>
    <dgm:pt modelId="{23A0163C-B4E1-4496-8B4E-FC2BE9BB9FD8}" type="pres">
      <dgm:prSet presAssocID="{FD8EE311-D9EA-48B9-B083-7D4C5FFBDF2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
        </a:ext>
      </dgm:extLst>
    </dgm:pt>
    <dgm:pt modelId="{FA32D38C-A9D5-4DB7-836C-35A90E34E784}" type="pres">
      <dgm:prSet presAssocID="{FD8EE311-D9EA-48B9-B083-7D4C5FFBDF27}" presName="spaceRect" presStyleCnt="0"/>
      <dgm:spPr/>
    </dgm:pt>
    <dgm:pt modelId="{4FA5715D-15FE-47CC-B0D0-2166FE31FF05}" type="pres">
      <dgm:prSet presAssocID="{FD8EE311-D9EA-48B9-B083-7D4C5FFBDF27}" presName="textRect" presStyleLbl="revTx" presStyleIdx="5" presStyleCnt="6">
        <dgm:presLayoutVars>
          <dgm:chMax val="1"/>
          <dgm:chPref val="1"/>
        </dgm:presLayoutVars>
      </dgm:prSet>
      <dgm:spPr/>
    </dgm:pt>
  </dgm:ptLst>
  <dgm:cxnLst>
    <dgm:cxn modelId="{76211B06-15C7-4014-99EF-BF313F530448}" srcId="{8583D285-354C-4691-8EBE-7892BD4B9DF5}" destId="{FD8EE311-D9EA-48B9-B083-7D4C5FFBDF27}" srcOrd="5" destOrd="0" parTransId="{E1C1338F-4258-4617-B6E7-732604B7A737}" sibTransId="{7AE65697-36EA-42BE-B866-59176E6E9D86}"/>
    <dgm:cxn modelId="{93BA4B1F-6B7F-4082-B7AC-475EA2356DD8}" srcId="{8583D285-354C-4691-8EBE-7892BD4B9DF5}" destId="{621268A7-F5D0-41AE-9C82-C4EEAE3D45F4}" srcOrd="4" destOrd="0" parTransId="{35664167-6479-4780-817B-6E7374F469D9}" sibTransId="{C9FE683D-34C0-4EFA-8B74-021AA24EB3EF}"/>
    <dgm:cxn modelId="{F3185A29-51F1-4900-AE0C-710A4C422F3F}" type="presOf" srcId="{A9F418A4-76EC-4E54-ABD4-3116130ED451}" destId="{5D89E5BF-D110-43FA-A717-C957C48A9B32}" srcOrd="0" destOrd="0" presId="urn:microsoft.com/office/officeart/2018/2/layout/IconLabelList"/>
    <dgm:cxn modelId="{D8E7B348-4CED-42EF-A3E8-C77BE48405A7}" srcId="{8583D285-354C-4691-8EBE-7892BD4B9DF5}" destId="{8075D5B9-2309-489D-978E-B100FB7ADDDF}" srcOrd="3" destOrd="0" parTransId="{C54CB1B5-21CE-4A13-9559-DE34AA6F84AB}" sibTransId="{5FD5E0C6-DB09-48C5-82E8-43E8430A04AD}"/>
    <dgm:cxn modelId="{1DAA2D55-AD53-4AC6-8332-D25D6EA8B2E7}" srcId="{8583D285-354C-4691-8EBE-7892BD4B9DF5}" destId="{E307B146-53F4-4B39-BFA9-9B20F009351B}" srcOrd="0" destOrd="0" parTransId="{A5979F7C-B500-4DA1-B0AD-381EE85FE4EF}" sibTransId="{5A71BEEE-D3B2-4118-A1EE-901AF1B6D66F}"/>
    <dgm:cxn modelId="{3C684F95-F565-4FA3-82C1-9A056DE48246}" srcId="{8583D285-354C-4691-8EBE-7892BD4B9DF5}" destId="{A9F418A4-76EC-4E54-ABD4-3116130ED451}" srcOrd="2" destOrd="0" parTransId="{616960D6-AB33-422E-9076-2B790BE965B7}" sibTransId="{660F67C8-51D1-4415-B682-1F40B6BD3C7B}"/>
    <dgm:cxn modelId="{DFEB2FAC-103A-40B0-A7CE-BA152F6F866C}" srcId="{8583D285-354C-4691-8EBE-7892BD4B9DF5}" destId="{5FDB066A-D043-4537-9A32-863B1267B3F8}" srcOrd="1" destOrd="0" parTransId="{50ECC5EC-9713-4110-AAFB-6D5F358DC6A9}" sibTransId="{766B12A5-26DF-4367-82A9-2B73B585F7C0}"/>
    <dgm:cxn modelId="{40154CAC-F9EC-4F86-A2CE-1226C1F333EA}" type="presOf" srcId="{621268A7-F5D0-41AE-9C82-C4EEAE3D45F4}" destId="{DE38745E-8CA8-4F8D-A57F-F12A7570B815}" srcOrd="0" destOrd="0" presId="urn:microsoft.com/office/officeart/2018/2/layout/IconLabelList"/>
    <dgm:cxn modelId="{DCAC0EB1-D2BA-409E-9DD7-A6400676C50A}" type="presOf" srcId="{FD8EE311-D9EA-48B9-B083-7D4C5FFBDF27}" destId="{4FA5715D-15FE-47CC-B0D0-2166FE31FF05}" srcOrd="0" destOrd="0" presId="urn:microsoft.com/office/officeart/2018/2/layout/IconLabelList"/>
    <dgm:cxn modelId="{149514B3-C9CE-4D95-BB8D-EE029C637063}" type="presOf" srcId="{8075D5B9-2309-489D-978E-B100FB7ADDDF}" destId="{0847FD3E-353A-4883-9D58-30F6AC5F9813}" srcOrd="0" destOrd="0" presId="urn:microsoft.com/office/officeart/2018/2/layout/IconLabelList"/>
    <dgm:cxn modelId="{4B77AFC1-0E4D-4E08-AB87-7C446E743BDA}" type="presOf" srcId="{5FDB066A-D043-4537-9A32-863B1267B3F8}" destId="{BDE3F603-1DFC-41A0-A6A1-0ED81FBB5FF4}" srcOrd="0" destOrd="0" presId="urn:microsoft.com/office/officeart/2018/2/layout/IconLabelList"/>
    <dgm:cxn modelId="{75A110C9-752A-4795-B757-F5B80E624217}" type="presOf" srcId="{8583D285-354C-4691-8EBE-7892BD4B9DF5}" destId="{A4A9DD6F-316A-4BEF-9EC4-81FD0B826203}" srcOrd="0" destOrd="0" presId="urn:microsoft.com/office/officeart/2018/2/layout/IconLabelList"/>
    <dgm:cxn modelId="{02F69ADD-19AC-4FE5-8348-ED45F9BBE796}" type="presOf" srcId="{E307B146-53F4-4B39-BFA9-9B20F009351B}" destId="{F2C7A96F-FCC3-497B-92EA-1A280CD2A858}" srcOrd="0" destOrd="0" presId="urn:microsoft.com/office/officeart/2018/2/layout/IconLabelList"/>
    <dgm:cxn modelId="{3A47B617-1F57-48BF-BB90-55D703BE664E}" type="presParOf" srcId="{A4A9DD6F-316A-4BEF-9EC4-81FD0B826203}" destId="{15D2DFB7-68D0-4F57-AB87-A7277CD0F6BF}" srcOrd="0" destOrd="0" presId="urn:microsoft.com/office/officeart/2018/2/layout/IconLabelList"/>
    <dgm:cxn modelId="{52F43A3A-2907-4AE0-8820-FD6D502F7FCD}" type="presParOf" srcId="{15D2DFB7-68D0-4F57-AB87-A7277CD0F6BF}" destId="{34A2F3B8-5706-4D79-8D92-9DCF486967B7}" srcOrd="0" destOrd="0" presId="urn:microsoft.com/office/officeart/2018/2/layout/IconLabelList"/>
    <dgm:cxn modelId="{AC5ACDC0-A95D-47EB-820A-99A24FEC9696}" type="presParOf" srcId="{15D2DFB7-68D0-4F57-AB87-A7277CD0F6BF}" destId="{653FE6C4-B765-49AA-94D0-14A49CF42D01}" srcOrd="1" destOrd="0" presId="urn:microsoft.com/office/officeart/2018/2/layout/IconLabelList"/>
    <dgm:cxn modelId="{03EEFD85-C5EB-4F2D-B06D-53B485E8BCAB}" type="presParOf" srcId="{15D2DFB7-68D0-4F57-AB87-A7277CD0F6BF}" destId="{F2C7A96F-FCC3-497B-92EA-1A280CD2A858}" srcOrd="2" destOrd="0" presId="urn:microsoft.com/office/officeart/2018/2/layout/IconLabelList"/>
    <dgm:cxn modelId="{948101BB-F746-40DD-BA66-001C6B22E162}" type="presParOf" srcId="{A4A9DD6F-316A-4BEF-9EC4-81FD0B826203}" destId="{82BD45F3-4025-4833-A3BD-8FBD87767C5B}" srcOrd="1" destOrd="0" presId="urn:microsoft.com/office/officeart/2018/2/layout/IconLabelList"/>
    <dgm:cxn modelId="{5A6CF2D6-1CA9-4521-8500-28FD7F69325B}" type="presParOf" srcId="{A4A9DD6F-316A-4BEF-9EC4-81FD0B826203}" destId="{FAFF3D29-7EBE-41F4-9CC8-BD60F3097781}" srcOrd="2" destOrd="0" presId="urn:microsoft.com/office/officeart/2018/2/layout/IconLabelList"/>
    <dgm:cxn modelId="{647CC8B3-401E-49EB-97F2-33852DED61AE}" type="presParOf" srcId="{FAFF3D29-7EBE-41F4-9CC8-BD60F3097781}" destId="{3B2870C0-5841-4A20-8454-921FBF1360FC}" srcOrd="0" destOrd="0" presId="urn:microsoft.com/office/officeart/2018/2/layout/IconLabelList"/>
    <dgm:cxn modelId="{E51B0278-8A59-4764-B355-C094A6950C6A}" type="presParOf" srcId="{FAFF3D29-7EBE-41F4-9CC8-BD60F3097781}" destId="{AA2E4B8C-C65D-4CD5-9F43-717F31FC0025}" srcOrd="1" destOrd="0" presId="urn:microsoft.com/office/officeart/2018/2/layout/IconLabelList"/>
    <dgm:cxn modelId="{9B7EF711-BC73-485D-80B4-F0123414F3C9}" type="presParOf" srcId="{FAFF3D29-7EBE-41F4-9CC8-BD60F3097781}" destId="{BDE3F603-1DFC-41A0-A6A1-0ED81FBB5FF4}" srcOrd="2" destOrd="0" presId="urn:microsoft.com/office/officeart/2018/2/layout/IconLabelList"/>
    <dgm:cxn modelId="{E14BD999-7A50-43B4-A9D9-DE96DD8BFAA9}" type="presParOf" srcId="{A4A9DD6F-316A-4BEF-9EC4-81FD0B826203}" destId="{CB30C382-3F26-4B02-A73B-8819D9E13DED}" srcOrd="3" destOrd="0" presId="urn:microsoft.com/office/officeart/2018/2/layout/IconLabelList"/>
    <dgm:cxn modelId="{8E81AA93-9B3B-4668-941E-0732CBDF2D90}" type="presParOf" srcId="{A4A9DD6F-316A-4BEF-9EC4-81FD0B826203}" destId="{B8CABD6E-106E-4EC3-8908-0D1B2EAAEBEB}" srcOrd="4" destOrd="0" presId="urn:microsoft.com/office/officeart/2018/2/layout/IconLabelList"/>
    <dgm:cxn modelId="{3AC74416-27DD-4B8C-B160-E2A3D829B5BD}" type="presParOf" srcId="{B8CABD6E-106E-4EC3-8908-0D1B2EAAEBEB}" destId="{64D06088-8A9E-4F34-B243-AF1273302397}" srcOrd="0" destOrd="0" presId="urn:microsoft.com/office/officeart/2018/2/layout/IconLabelList"/>
    <dgm:cxn modelId="{A7FFCF0F-D1AC-4F84-A06D-F7C500AE4368}" type="presParOf" srcId="{B8CABD6E-106E-4EC3-8908-0D1B2EAAEBEB}" destId="{94234441-8A3C-4DDB-A83D-6ABF395DAF09}" srcOrd="1" destOrd="0" presId="urn:microsoft.com/office/officeart/2018/2/layout/IconLabelList"/>
    <dgm:cxn modelId="{65CA3FC1-CE38-485F-B3D5-30A1623DC5C4}" type="presParOf" srcId="{B8CABD6E-106E-4EC3-8908-0D1B2EAAEBEB}" destId="{5D89E5BF-D110-43FA-A717-C957C48A9B32}" srcOrd="2" destOrd="0" presId="urn:microsoft.com/office/officeart/2018/2/layout/IconLabelList"/>
    <dgm:cxn modelId="{635A1489-BA72-476C-92F5-749C5C370F00}" type="presParOf" srcId="{A4A9DD6F-316A-4BEF-9EC4-81FD0B826203}" destId="{3782C871-0754-44ED-96A1-B954109B7F9A}" srcOrd="5" destOrd="0" presId="urn:microsoft.com/office/officeart/2018/2/layout/IconLabelList"/>
    <dgm:cxn modelId="{285D2079-83D5-45CF-A1B1-CCF0E7ED1AA0}" type="presParOf" srcId="{A4A9DD6F-316A-4BEF-9EC4-81FD0B826203}" destId="{C4DBC43E-BDBE-4079-AA28-E3EB9C5AD510}" srcOrd="6" destOrd="0" presId="urn:microsoft.com/office/officeart/2018/2/layout/IconLabelList"/>
    <dgm:cxn modelId="{99B99967-432F-4D68-A449-BFFF9C135723}" type="presParOf" srcId="{C4DBC43E-BDBE-4079-AA28-E3EB9C5AD510}" destId="{972EFF9F-86C1-4B9B-B716-D16D9A17E2B9}" srcOrd="0" destOrd="0" presId="urn:microsoft.com/office/officeart/2018/2/layout/IconLabelList"/>
    <dgm:cxn modelId="{60CFA752-A672-48B3-AB6C-0E6B01927782}" type="presParOf" srcId="{C4DBC43E-BDBE-4079-AA28-E3EB9C5AD510}" destId="{815D1A6B-BA89-4F9C-913B-9225718D08ED}" srcOrd="1" destOrd="0" presId="urn:microsoft.com/office/officeart/2018/2/layout/IconLabelList"/>
    <dgm:cxn modelId="{6D6D193C-2842-402E-B4DE-DCB80CD27A7F}" type="presParOf" srcId="{C4DBC43E-BDBE-4079-AA28-E3EB9C5AD510}" destId="{0847FD3E-353A-4883-9D58-30F6AC5F9813}" srcOrd="2" destOrd="0" presId="urn:microsoft.com/office/officeart/2018/2/layout/IconLabelList"/>
    <dgm:cxn modelId="{72DB5F75-1E2B-4D91-A10A-B84D059CAA4B}" type="presParOf" srcId="{A4A9DD6F-316A-4BEF-9EC4-81FD0B826203}" destId="{C4D1E978-8972-4FB5-844D-5DD35A8BAD9A}" srcOrd="7" destOrd="0" presId="urn:microsoft.com/office/officeart/2018/2/layout/IconLabelList"/>
    <dgm:cxn modelId="{46591918-DDA6-41AC-B9F9-22905FFC331A}" type="presParOf" srcId="{A4A9DD6F-316A-4BEF-9EC4-81FD0B826203}" destId="{F926D271-C827-4D6F-B0BD-57A31DAD4008}" srcOrd="8" destOrd="0" presId="urn:microsoft.com/office/officeart/2018/2/layout/IconLabelList"/>
    <dgm:cxn modelId="{A45560DC-6C5A-4A99-90BF-ABE01CE3079A}" type="presParOf" srcId="{F926D271-C827-4D6F-B0BD-57A31DAD4008}" destId="{F3796DB4-0169-4768-85DC-7739CBF10A78}" srcOrd="0" destOrd="0" presId="urn:microsoft.com/office/officeart/2018/2/layout/IconLabelList"/>
    <dgm:cxn modelId="{E9B4EA12-1208-4B31-A1BE-6B8F5C6D71F1}" type="presParOf" srcId="{F926D271-C827-4D6F-B0BD-57A31DAD4008}" destId="{FE88D8A5-50F9-484B-8FEA-4B7AF484C877}" srcOrd="1" destOrd="0" presId="urn:microsoft.com/office/officeart/2018/2/layout/IconLabelList"/>
    <dgm:cxn modelId="{76539375-BD32-4EB4-A435-07FAEE13F348}" type="presParOf" srcId="{F926D271-C827-4D6F-B0BD-57A31DAD4008}" destId="{DE38745E-8CA8-4F8D-A57F-F12A7570B815}" srcOrd="2" destOrd="0" presId="urn:microsoft.com/office/officeart/2018/2/layout/IconLabelList"/>
    <dgm:cxn modelId="{08DEBEC2-952F-4BAC-8037-32AF05B8C781}" type="presParOf" srcId="{A4A9DD6F-316A-4BEF-9EC4-81FD0B826203}" destId="{F78ADB9F-DAEF-48D5-A518-F5684ED15484}" srcOrd="9" destOrd="0" presId="urn:microsoft.com/office/officeart/2018/2/layout/IconLabelList"/>
    <dgm:cxn modelId="{3D1A86BE-F9DA-4EC7-BF74-3A86B490A3F9}" type="presParOf" srcId="{A4A9DD6F-316A-4BEF-9EC4-81FD0B826203}" destId="{B1736AD7-D2C6-45D3-976A-975E5665B1B4}" srcOrd="10" destOrd="0" presId="urn:microsoft.com/office/officeart/2018/2/layout/IconLabelList"/>
    <dgm:cxn modelId="{BB759843-10DC-40CC-8D6E-E9770AC7241B}" type="presParOf" srcId="{B1736AD7-D2C6-45D3-976A-975E5665B1B4}" destId="{23A0163C-B4E1-4496-8B4E-FC2BE9BB9FD8}" srcOrd="0" destOrd="0" presId="urn:microsoft.com/office/officeart/2018/2/layout/IconLabelList"/>
    <dgm:cxn modelId="{75729955-0CA3-4A75-8D80-9F54E8F9D876}" type="presParOf" srcId="{B1736AD7-D2C6-45D3-976A-975E5665B1B4}" destId="{FA32D38C-A9D5-4DB7-836C-35A90E34E784}" srcOrd="1" destOrd="0" presId="urn:microsoft.com/office/officeart/2018/2/layout/IconLabelList"/>
    <dgm:cxn modelId="{AE255B5B-2AF9-4892-9C9B-D91736A1A6AA}" type="presParOf" srcId="{B1736AD7-D2C6-45D3-976A-975E5665B1B4}" destId="{4FA5715D-15FE-47CC-B0D0-2166FE31FF0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83D285-354C-4691-8EBE-7892BD4B9DF5}"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307B146-53F4-4B39-BFA9-9B20F009351B}">
      <dgm:prSet/>
      <dgm:spPr/>
      <dgm:t>
        <a:bodyPr/>
        <a:lstStyle/>
        <a:p>
          <a:r>
            <a:rPr lang="en-GB" b="1"/>
            <a:t>Motivation</a:t>
          </a:r>
          <a:endParaRPr lang="en-US"/>
        </a:p>
      </dgm:t>
    </dgm:pt>
    <dgm:pt modelId="{A5979F7C-B500-4DA1-B0AD-381EE85FE4EF}" type="parTrans" cxnId="{1DAA2D55-AD53-4AC6-8332-D25D6EA8B2E7}">
      <dgm:prSet/>
      <dgm:spPr/>
      <dgm:t>
        <a:bodyPr/>
        <a:lstStyle/>
        <a:p>
          <a:endParaRPr lang="en-US"/>
        </a:p>
      </dgm:t>
    </dgm:pt>
    <dgm:pt modelId="{5A71BEEE-D3B2-4118-A1EE-901AF1B6D66F}" type="sibTrans" cxnId="{1DAA2D55-AD53-4AC6-8332-D25D6EA8B2E7}">
      <dgm:prSet/>
      <dgm:spPr/>
      <dgm:t>
        <a:bodyPr/>
        <a:lstStyle/>
        <a:p>
          <a:endParaRPr lang="en-US"/>
        </a:p>
      </dgm:t>
    </dgm:pt>
    <dgm:pt modelId="{5FDB066A-D043-4537-9A32-863B1267B3F8}">
      <dgm:prSet/>
      <dgm:spPr/>
      <dgm:t>
        <a:bodyPr/>
        <a:lstStyle/>
        <a:p>
          <a:r>
            <a:rPr lang="en-GB"/>
            <a:t>Background</a:t>
          </a:r>
          <a:endParaRPr lang="en-US"/>
        </a:p>
      </dgm:t>
    </dgm:pt>
    <dgm:pt modelId="{50ECC5EC-9713-4110-AAFB-6D5F358DC6A9}" type="parTrans" cxnId="{DFEB2FAC-103A-40B0-A7CE-BA152F6F866C}">
      <dgm:prSet/>
      <dgm:spPr/>
      <dgm:t>
        <a:bodyPr/>
        <a:lstStyle/>
        <a:p>
          <a:endParaRPr lang="en-US"/>
        </a:p>
      </dgm:t>
    </dgm:pt>
    <dgm:pt modelId="{766B12A5-26DF-4367-82A9-2B73B585F7C0}" type="sibTrans" cxnId="{DFEB2FAC-103A-40B0-A7CE-BA152F6F866C}">
      <dgm:prSet/>
      <dgm:spPr/>
      <dgm:t>
        <a:bodyPr/>
        <a:lstStyle/>
        <a:p>
          <a:endParaRPr lang="en-US"/>
        </a:p>
      </dgm:t>
    </dgm:pt>
    <dgm:pt modelId="{A9F418A4-76EC-4E54-ABD4-3116130ED451}">
      <dgm:prSet/>
      <dgm:spPr/>
      <dgm:t>
        <a:bodyPr/>
        <a:lstStyle/>
        <a:p>
          <a:r>
            <a:rPr lang="en-GB"/>
            <a:t>Methodology</a:t>
          </a:r>
          <a:endParaRPr lang="en-US"/>
        </a:p>
      </dgm:t>
    </dgm:pt>
    <dgm:pt modelId="{616960D6-AB33-422E-9076-2B790BE965B7}" type="parTrans" cxnId="{3C684F95-F565-4FA3-82C1-9A056DE48246}">
      <dgm:prSet/>
      <dgm:spPr/>
      <dgm:t>
        <a:bodyPr/>
        <a:lstStyle/>
        <a:p>
          <a:endParaRPr lang="en-US"/>
        </a:p>
      </dgm:t>
    </dgm:pt>
    <dgm:pt modelId="{660F67C8-51D1-4415-B682-1F40B6BD3C7B}" type="sibTrans" cxnId="{3C684F95-F565-4FA3-82C1-9A056DE48246}">
      <dgm:prSet/>
      <dgm:spPr/>
      <dgm:t>
        <a:bodyPr/>
        <a:lstStyle/>
        <a:p>
          <a:endParaRPr lang="en-US"/>
        </a:p>
      </dgm:t>
    </dgm:pt>
    <dgm:pt modelId="{8075D5B9-2309-489D-978E-B100FB7ADDDF}">
      <dgm:prSet/>
      <dgm:spPr/>
      <dgm:t>
        <a:bodyPr/>
        <a:lstStyle/>
        <a:p>
          <a:r>
            <a:rPr lang="en-GB"/>
            <a:t>Demonstration</a:t>
          </a:r>
          <a:endParaRPr lang="en-US"/>
        </a:p>
      </dgm:t>
    </dgm:pt>
    <dgm:pt modelId="{C54CB1B5-21CE-4A13-9559-DE34AA6F84AB}" type="parTrans" cxnId="{D8E7B348-4CED-42EF-A3E8-C77BE48405A7}">
      <dgm:prSet/>
      <dgm:spPr/>
      <dgm:t>
        <a:bodyPr/>
        <a:lstStyle/>
        <a:p>
          <a:endParaRPr lang="en-US"/>
        </a:p>
      </dgm:t>
    </dgm:pt>
    <dgm:pt modelId="{5FD5E0C6-DB09-48C5-82E8-43E8430A04AD}" type="sibTrans" cxnId="{D8E7B348-4CED-42EF-A3E8-C77BE48405A7}">
      <dgm:prSet/>
      <dgm:spPr/>
      <dgm:t>
        <a:bodyPr/>
        <a:lstStyle/>
        <a:p>
          <a:endParaRPr lang="en-US"/>
        </a:p>
      </dgm:t>
    </dgm:pt>
    <dgm:pt modelId="{621268A7-F5D0-41AE-9C82-C4EEAE3D45F4}">
      <dgm:prSet/>
      <dgm:spPr/>
      <dgm:t>
        <a:bodyPr/>
        <a:lstStyle/>
        <a:p>
          <a:r>
            <a:rPr lang="en-GB"/>
            <a:t>Results</a:t>
          </a:r>
          <a:endParaRPr lang="en-US"/>
        </a:p>
      </dgm:t>
    </dgm:pt>
    <dgm:pt modelId="{35664167-6479-4780-817B-6E7374F469D9}" type="parTrans" cxnId="{93BA4B1F-6B7F-4082-B7AC-475EA2356DD8}">
      <dgm:prSet/>
      <dgm:spPr/>
      <dgm:t>
        <a:bodyPr/>
        <a:lstStyle/>
        <a:p>
          <a:endParaRPr lang="en-US"/>
        </a:p>
      </dgm:t>
    </dgm:pt>
    <dgm:pt modelId="{C9FE683D-34C0-4EFA-8B74-021AA24EB3EF}" type="sibTrans" cxnId="{93BA4B1F-6B7F-4082-B7AC-475EA2356DD8}">
      <dgm:prSet/>
      <dgm:spPr/>
      <dgm:t>
        <a:bodyPr/>
        <a:lstStyle/>
        <a:p>
          <a:endParaRPr lang="en-US"/>
        </a:p>
      </dgm:t>
    </dgm:pt>
    <dgm:pt modelId="{FD8EE311-D9EA-48B9-B083-7D4C5FFBDF27}">
      <dgm:prSet/>
      <dgm:spPr/>
      <dgm:t>
        <a:bodyPr/>
        <a:lstStyle/>
        <a:p>
          <a:r>
            <a:rPr lang="en-GB"/>
            <a:t>Conclusion</a:t>
          </a:r>
          <a:endParaRPr lang="en-US"/>
        </a:p>
      </dgm:t>
    </dgm:pt>
    <dgm:pt modelId="{E1C1338F-4258-4617-B6E7-732604B7A737}" type="parTrans" cxnId="{76211B06-15C7-4014-99EF-BF313F530448}">
      <dgm:prSet/>
      <dgm:spPr/>
      <dgm:t>
        <a:bodyPr/>
        <a:lstStyle/>
        <a:p>
          <a:endParaRPr lang="en-US"/>
        </a:p>
      </dgm:t>
    </dgm:pt>
    <dgm:pt modelId="{7AE65697-36EA-42BE-B866-59176E6E9D86}" type="sibTrans" cxnId="{76211B06-15C7-4014-99EF-BF313F530448}">
      <dgm:prSet/>
      <dgm:spPr/>
      <dgm:t>
        <a:bodyPr/>
        <a:lstStyle/>
        <a:p>
          <a:endParaRPr lang="en-US"/>
        </a:p>
      </dgm:t>
    </dgm:pt>
    <dgm:pt modelId="{A4A9DD6F-316A-4BEF-9EC4-81FD0B826203}" type="pres">
      <dgm:prSet presAssocID="{8583D285-354C-4691-8EBE-7892BD4B9DF5}" presName="root" presStyleCnt="0">
        <dgm:presLayoutVars>
          <dgm:dir/>
          <dgm:resizeHandles val="exact"/>
        </dgm:presLayoutVars>
      </dgm:prSet>
      <dgm:spPr/>
    </dgm:pt>
    <dgm:pt modelId="{15D2DFB7-68D0-4F57-AB87-A7277CD0F6BF}" type="pres">
      <dgm:prSet presAssocID="{E307B146-53F4-4B39-BFA9-9B20F009351B}" presName="compNode" presStyleCnt="0"/>
      <dgm:spPr/>
    </dgm:pt>
    <dgm:pt modelId="{34A2F3B8-5706-4D79-8D92-9DCF486967B7}" type="pres">
      <dgm:prSet presAssocID="{E307B146-53F4-4B39-BFA9-9B20F009351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 Outline"/>
        </a:ext>
      </dgm:extLst>
    </dgm:pt>
    <dgm:pt modelId="{653FE6C4-B765-49AA-94D0-14A49CF42D01}" type="pres">
      <dgm:prSet presAssocID="{E307B146-53F4-4B39-BFA9-9B20F009351B}" presName="spaceRect" presStyleCnt="0"/>
      <dgm:spPr/>
    </dgm:pt>
    <dgm:pt modelId="{F2C7A96F-FCC3-497B-92EA-1A280CD2A858}" type="pres">
      <dgm:prSet presAssocID="{E307B146-53F4-4B39-BFA9-9B20F009351B}" presName="textRect" presStyleLbl="revTx" presStyleIdx="0" presStyleCnt="6">
        <dgm:presLayoutVars>
          <dgm:chMax val="1"/>
          <dgm:chPref val="1"/>
        </dgm:presLayoutVars>
      </dgm:prSet>
      <dgm:spPr/>
    </dgm:pt>
    <dgm:pt modelId="{82BD45F3-4025-4833-A3BD-8FBD87767C5B}" type="pres">
      <dgm:prSet presAssocID="{5A71BEEE-D3B2-4118-A1EE-901AF1B6D66F}" presName="sibTrans" presStyleCnt="0"/>
      <dgm:spPr/>
    </dgm:pt>
    <dgm:pt modelId="{FAFF3D29-7EBE-41F4-9CC8-BD60F3097781}" type="pres">
      <dgm:prSet presAssocID="{5FDB066A-D043-4537-9A32-863B1267B3F8}" presName="compNode" presStyleCnt="0"/>
      <dgm:spPr/>
    </dgm:pt>
    <dgm:pt modelId="{3B2870C0-5841-4A20-8454-921FBF1360FC}" type="pres">
      <dgm:prSet presAssocID="{5FDB066A-D043-4537-9A32-863B1267B3F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AA2E4B8C-C65D-4CD5-9F43-717F31FC0025}" type="pres">
      <dgm:prSet presAssocID="{5FDB066A-D043-4537-9A32-863B1267B3F8}" presName="spaceRect" presStyleCnt="0"/>
      <dgm:spPr/>
    </dgm:pt>
    <dgm:pt modelId="{BDE3F603-1DFC-41A0-A6A1-0ED81FBB5FF4}" type="pres">
      <dgm:prSet presAssocID="{5FDB066A-D043-4537-9A32-863B1267B3F8}" presName="textRect" presStyleLbl="revTx" presStyleIdx="1" presStyleCnt="6">
        <dgm:presLayoutVars>
          <dgm:chMax val="1"/>
          <dgm:chPref val="1"/>
        </dgm:presLayoutVars>
      </dgm:prSet>
      <dgm:spPr/>
    </dgm:pt>
    <dgm:pt modelId="{CB30C382-3F26-4B02-A73B-8819D9E13DED}" type="pres">
      <dgm:prSet presAssocID="{766B12A5-26DF-4367-82A9-2B73B585F7C0}" presName="sibTrans" presStyleCnt="0"/>
      <dgm:spPr/>
    </dgm:pt>
    <dgm:pt modelId="{B8CABD6E-106E-4EC3-8908-0D1B2EAAEBEB}" type="pres">
      <dgm:prSet presAssocID="{A9F418A4-76EC-4E54-ABD4-3116130ED451}" presName="compNode" presStyleCnt="0"/>
      <dgm:spPr/>
    </dgm:pt>
    <dgm:pt modelId="{64D06088-8A9E-4F34-B243-AF1273302397}" type="pres">
      <dgm:prSet presAssocID="{A9F418A4-76EC-4E54-ABD4-3116130ED45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ment"/>
        </a:ext>
      </dgm:extLst>
    </dgm:pt>
    <dgm:pt modelId="{94234441-8A3C-4DDB-A83D-6ABF395DAF09}" type="pres">
      <dgm:prSet presAssocID="{A9F418A4-76EC-4E54-ABD4-3116130ED451}" presName="spaceRect" presStyleCnt="0"/>
      <dgm:spPr/>
    </dgm:pt>
    <dgm:pt modelId="{5D89E5BF-D110-43FA-A717-C957C48A9B32}" type="pres">
      <dgm:prSet presAssocID="{A9F418A4-76EC-4E54-ABD4-3116130ED451}" presName="textRect" presStyleLbl="revTx" presStyleIdx="2" presStyleCnt="6">
        <dgm:presLayoutVars>
          <dgm:chMax val="1"/>
          <dgm:chPref val="1"/>
        </dgm:presLayoutVars>
      </dgm:prSet>
      <dgm:spPr/>
    </dgm:pt>
    <dgm:pt modelId="{3782C871-0754-44ED-96A1-B954109B7F9A}" type="pres">
      <dgm:prSet presAssocID="{660F67C8-51D1-4415-B682-1F40B6BD3C7B}" presName="sibTrans" presStyleCnt="0"/>
      <dgm:spPr/>
    </dgm:pt>
    <dgm:pt modelId="{C4DBC43E-BDBE-4079-AA28-E3EB9C5AD510}" type="pres">
      <dgm:prSet presAssocID="{8075D5B9-2309-489D-978E-B100FB7ADDDF}" presName="compNode" presStyleCnt="0"/>
      <dgm:spPr/>
    </dgm:pt>
    <dgm:pt modelId="{972EFF9F-86C1-4B9B-B716-D16D9A17E2B9}" type="pres">
      <dgm:prSet presAssocID="{8075D5B9-2309-489D-978E-B100FB7ADDD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oter"/>
        </a:ext>
      </dgm:extLst>
    </dgm:pt>
    <dgm:pt modelId="{815D1A6B-BA89-4F9C-913B-9225718D08ED}" type="pres">
      <dgm:prSet presAssocID="{8075D5B9-2309-489D-978E-B100FB7ADDDF}" presName="spaceRect" presStyleCnt="0"/>
      <dgm:spPr/>
    </dgm:pt>
    <dgm:pt modelId="{0847FD3E-353A-4883-9D58-30F6AC5F9813}" type="pres">
      <dgm:prSet presAssocID="{8075D5B9-2309-489D-978E-B100FB7ADDDF}" presName="textRect" presStyleLbl="revTx" presStyleIdx="3" presStyleCnt="6">
        <dgm:presLayoutVars>
          <dgm:chMax val="1"/>
          <dgm:chPref val="1"/>
        </dgm:presLayoutVars>
      </dgm:prSet>
      <dgm:spPr/>
    </dgm:pt>
    <dgm:pt modelId="{C4D1E978-8972-4FB5-844D-5DD35A8BAD9A}" type="pres">
      <dgm:prSet presAssocID="{5FD5E0C6-DB09-48C5-82E8-43E8430A04AD}" presName="sibTrans" presStyleCnt="0"/>
      <dgm:spPr/>
    </dgm:pt>
    <dgm:pt modelId="{F926D271-C827-4D6F-B0BD-57A31DAD4008}" type="pres">
      <dgm:prSet presAssocID="{621268A7-F5D0-41AE-9C82-C4EEAE3D45F4}" presName="compNode" presStyleCnt="0"/>
      <dgm:spPr/>
    </dgm:pt>
    <dgm:pt modelId="{F3796DB4-0169-4768-85DC-7739CBF10A78}" type="pres">
      <dgm:prSet presAssocID="{621268A7-F5D0-41AE-9C82-C4EEAE3D45F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naire"/>
        </a:ext>
      </dgm:extLst>
    </dgm:pt>
    <dgm:pt modelId="{FE88D8A5-50F9-484B-8FEA-4B7AF484C877}" type="pres">
      <dgm:prSet presAssocID="{621268A7-F5D0-41AE-9C82-C4EEAE3D45F4}" presName="spaceRect" presStyleCnt="0"/>
      <dgm:spPr/>
    </dgm:pt>
    <dgm:pt modelId="{DE38745E-8CA8-4F8D-A57F-F12A7570B815}" type="pres">
      <dgm:prSet presAssocID="{621268A7-F5D0-41AE-9C82-C4EEAE3D45F4}" presName="textRect" presStyleLbl="revTx" presStyleIdx="4" presStyleCnt="6">
        <dgm:presLayoutVars>
          <dgm:chMax val="1"/>
          <dgm:chPref val="1"/>
        </dgm:presLayoutVars>
      </dgm:prSet>
      <dgm:spPr/>
    </dgm:pt>
    <dgm:pt modelId="{F78ADB9F-DAEF-48D5-A518-F5684ED15484}" type="pres">
      <dgm:prSet presAssocID="{C9FE683D-34C0-4EFA-8B74-021AA24EB3EF}" presName="sibTrans" presStyleCnt="0"/>
      <dgm:spPr/>
    </dgm:pt>
    <dgm:pt modelId="{B1736AD7-D2C6-45D3-976A-975E5665B1B4}" type="pres">
      <dgm:prSet presAssocID="{FD8EE311-D9EA-48B9-B083-7D4C5FFBDF27}" presName="compNode" presStyleCnt="0"/>
      <dgm:spPr/>
    </dgm:pt>
    <dgm:pt modelId="{23A0163C-B4E1-4496-8B4E-FC2BE9BB9FD8}" type="pres">
      <dgm:prSet presAssocID="{FD8EE311-D9EA-48B9-B083-7D4C5FFBDF2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
        </a:ext>
      </dgm:extLst>
    </dgm:pt>
    <dgm:pt modelId="{FA32D38C-A9D5-4DB7-836C-35A90E34E784}" type="pres">
      <dgm:prSet presAssocID="{FD8EE311-D9EA-48B9-B083-7D4C5FFBDF27}" presName="spaceRect" presStyleCnt="0"/>
      <dgm:spPr/>
    </dgm:pt>
    <dgm:pt modelId="{4FA5715D-15FE-47CC-B0D0-2166FE31FF05}" type="pres">
      <dgm:prSet presAssocID="{FD8EE311-D9EA-48B9-B083-7D4C5FFBDF27}" presName="textRect" presStyleLbl="revTx" presStyleIdx="5" presStyleCnt="6">
        <dgm:presLayoutVars>
          <dgm:chMax val="1"/>
          <dgm:chPref val="1"/>
        </dgm:presLayoutVars>
      </dgm:prSet>
      <dgm:spPr/>
    </dgm:pt>
  </dgm:ptLst>
  <dgm:cxnLst>
    <dgm:cxn modelId="{76211B06-15C7-4014-99EF-BF313F530448}" srcId="{8583D285-354C-4691-8EBE-7892BD4B9DF5}" destId="{FD8EE311-D9EA-48B9-B083-7D4C5FFBDF27}" srcOrd="5" destOrd="0" parTransId="{E1C1338F-4258-4617-B6E7-732604B7A737}" sibTransId="{7AE65697-36EA-42BE-B866-59176E6E9D86}"/>
    <dgm:cxn modelId="{93BA4B1F-6B7F-4082-B7AC-475EA2356DD8}" srcId="{8583D285-354C-4691-8EBE-7892BD4B9DF5}" destId="{621268A7-F5D0-41AE-9C82-C4EEAE3D45F4}" srcOrd="4" destOrd="0" parTransId="{35664167-6479-4780-817B-6E7374F469D9}" sibTransId="{C9FE683D-34C0-4EFA-8B74-021AA24EB3EF}"/>
    <dgm:cxn modelId="{F3185A29-51F1-4900-AE0C-710A4C422F3F}" type="presOf" srcId="{A9F418A4-76EC-4E54-ABD4-3116130ED451}" destId="{5D89E5BF-D110-43FA-A717-C957C48A9B32}" srcOrd="0" destOrd="0" presId="urn:microsoft.com/office/officeart/2018/2/layout/IconLabelList"/>
    <dgm:cxn modelId="{D8E7B348-4CED-42EF-A3E8-C77BE48405A7}" srcId="{8583D285-354C-4691-8EBE-7892BD4B9DF5}" destId="{8075D5B9-2309-489D-978E-B100FB7ADDDF}" srcOrd="3" destOrd="0" parTransId="{C54CB1B5-21CE-4A13-9559-DE34AA6F84AB}" sibTransId="{5FD5E0C6-DB09-48C5-82E8-43E8430A04AD}"/>
    <dgm:cxn modelId="{1DAA2D55-AD53-4AC6-8332-D25D6EA8B2E7}" srcId="{8583D285-354C-4691-8EBE-7892BD4B9DF5}" destId="{E307B146-53F4-4B39-BFA9-9B20F009351B}" srcOrd="0" destOrd="0" parTransId="{A5979F7C-B500-4DA1-B0AD-381EE85FE4EF}" sibTransId="{5A71BEEE-D3B2-4118-A1EE-901AF1B6D66F}"/>
    <dgm:cxn modelId="{3C684F95-F565-4FA3-82C1-9A056DE48246}" srcId="{8583D285-354C-4691-8EBE-7892BD4B9DF5}" destId="{A9F418A4-76EC-4E54-ABD4-3116130ED451}" srcOrd="2" destOrd="0" parTransId="{616960D6-AB33-422E-9076-2B790BE965B7}" sibTransId="{660F67C8-51D1-4415-B682-1F40B6BD3C7B}"/>
    <dgm:cxn modelId="{DFEB2FAC-103A-40B0-A7CE-BA152F6F866C}" srcId="{8583D285-354C-4691-8EBE-7892BD4B9DF5}" destId="{5FDB066A-D043-4537-9A32-863B1267B3F8}" srcOrd="1" destOrd="0" parTransId="{50ECC5EC-9713-4110-AAFB-6D5F358DC6A9}" sibTransId="{766B12A5-26DF-4367-82A9-2B73B585F7C0}"/>
    <dgm:cxn modelId="{40154CAC-F9EC-4F86-A2CE-1226C1F333EA}" type="presOf" srcId="{621268A7-F5D0-41AE-9C82-C4EEAE3D45F4}" destId="{DE38745E-8CA8-4F8D-A57F-F12A7570B815}" srcOrd="0" destOrd="0" presId="urn:microsoft.com/office/officeart/2018/2/layout/IconLabelList"/>
    <dgm:cxn modelId="{DCAC0EB1-D2BA-409E-9DD7-A6400676C50A}" type="presOf" srcId="{FD8EE311-D9EA-48B9-B083-7D4C5FFBDF27}" destId="{4FA5715D-15FE-47CC-B0D0-2166FE31FF05}" srcOrd="0" destOrd="0" presId="urn:microsoft.com/office/officeart/2018/2/layout/IconLabelList"/>
    <dgm:cxn modelId="{149514B3-C9CE-4D95-BB8D-EE029C637063}" type="presOf" srcId="{8075D5B9-2309-489D-978E-B100FB7ADDDF}" destId="{0847FD3E-353A-4883-9D58-30F6AC5F9813}" srcOrd="0" destOrd="0" presId="urn:microsoft.com/office/officeart/2018/2/layout/IconLabelList"/>
    <dgm:cxn modelId="{4B77AFC1-0E4D-4E08-AB87-7C446E743BDA}" type="presOf" srcId="{5FDB066A-D043-4537-9A32-863B1267B3F8}" destId="{BDE3F603-1DFC-41A0-A6A1-0ED81FBB5FF4}" srcOrd="0" destOrd="0" presId="urn:microsoft.com/office/officeart/2018/2/layout/IconLabelList"/>
    <dgm:cxn modelId="{75A110C9-752A-4795-B757-F5B80E624217}" type="presOf" srcId="{8583D285-354C-4691-8EBE-7892BD4B9DF5}" destId="{A4A9DD6F-316A-4BEF-9EC4-81FD0B826203}" srcOrd="0" destOrd="0" presId="urn:microsoft.com/office/officeart/2018/2/layout/IconLabelList"/>
    <dgm:cxn modelId="{02F69ADD-19AC-4FE5-8348-ED45F9BBE796}" type="presOf" srcId="{E307B146-53F4-4B39-BFA9-9B20F009351B}" destId="{F2C7A96F-FCC3-497B-92EA-1A280CD2A858}" srcOrd="0" destOrd="0" presId="urn:microsoft.com/office/officeart/2018/2/layout/IconLabelList"/>
    <dgm:cxn modelId="{3A47B617-1F57-48BF-BB90-55D703BE664E}" type="presParOf" srcId="{A4A9DD6F-316A-4BEF-9EC4-81FD0B826203}" destId="{15D2DFB7-68D0-4F57-AB87-A7277CD0F6BF}" srcOrd="0" destOrd="0" presId="urn:microsoft.com/office/officeart/2018/2/layout/IconLabelList"/>
    <dgm:cxn modelId="{52F43A3A-2907-4AE0-8820-FD6D502F7FCD}" type="presParOf" srcId="{15D2DFB7-68D0-4F57-AB87-A7277CD0F6BF}" destId="{34A2F3B8-5706-4D79-8D92-9DCF486967B7}" srcOrd="0" destOrd="0" presId="urn:microsoft.com/office/officeart/2018/2/layout/IconLabelList"/>
    <dgm:cxn modelId="{AC5ACDC0-A95D-47EB-820A-99A24FEC9696}" type="presParOf" srcId="{15D2DFB7-68D0-4F57-AB87-A7277CD0F6BF}" destId="{653FE6C4-B765-49AA-94D0-14A49CF42D01}" srcOrd="1" destOrd="0" presId="urn:microsoft.com/office/officeart/2018/2/layout/IconLabelList"/>
    <dgm:cxn modelId="{03EEFD85-C5EB-4F2D-B06D-53B485E8BCAB}" type="presParOf" srcId="{15D2DFB7-68D0-4F57-AB87-A7277CD0F6BF}" destId="{F2C7A96F-FCC3-497B-92EA-1A280CD2A858}" srcOrd="2" destOrd="0" presId="urn:microsoft.com/office/officeart/2018/2/layout/IconLabelList"/>
    <dgm:cxn modelId="{948101BB-F746-40DD-BA66-001C6B22E162}" type="presParOf" srcId="{A4A9DD6F-316A-4BEF-9EC4-81FD0B826203}" destId="{82BD45F3-4025-4833-A3BD-8FBD87767C5B}" srcOrd="1" destOrd="0" presId="urn:microsoft.com/office/officeart/2018/2/layout/IconLabelList"/>
    <dgm:cxn modelId="{5A6CF2D6-1CA9-4521-8500-28FD7F69325B}" type="presParOf" srcId="{A4A9DD6F-316A-4BEF-9EC4-81FD0B826203}" destId="{FAFF3D29-7EBE-41F4-9CC8-BD60F3097781}" srcOrd="2" destOrd="0" presId="urn:microsoft.com/office/officeart/2018/2/layout/IconLabelList"/>
    <dgm:cxn modelId="{647CC8B3-401E-49EB-97F2-33852DED61AE}" type="presParOf" srcId="{FAFF3D29-7EBE-41F4-9CC8-BD60F3097781}" destId="{3B2870C0-5841-4A20-8454-921FBF1360FC}" srcOrd="0" destOrd="0" presId="urn:microsoft.com/office/officeart/2018/2/layout/IconLabelList"/>
    <dgm:cxn modelId="{E51B0278-8A59-4764-B355-C094A6950C6A}" type="presParOf" srcId="{FAFF3D29-7EBE-41F4-9CC8-BD60F3097781}" destId="{AA2E4B8C-C65D-4CD5-9F43-717F31FC0025}" srcOrd="1" destOrd="0" presId="urn:microsoft.com/office/officeart/2018/2/layout/IconLabelList"/>
    <dgm:cxn modelId="{9B7EF711-BC73-485D-80B4-F0123414F3C9}" type="presParOf" srcId="{FAFF3D29-7EBE-41F4-9CC8-BD60F3097781}" destId="{BDE3F603-1DFC-41A0-A6A1-0ED81FBB5FF4}" srcOrd="2" destOrd="0" presId="urn:microsoft.com/office/officeart/2018/2/layout/IconLabelList"/>
    <dgm:cxn modelId="{E14BD999-7A50-43B4-A9D9-DE96DD8BFAA9}" type="presParOf" srcId="{A4A9DD6F-316A-4BEF-9EC4-81FD0B826203}" destId="{CB30C382-3F26-4B02-A73B-8819D9E13DED}" srcOrd="3" destOrd="0" presId="urn:microsoft.com/office/officeart/2018/2/layout/IconLabelList"/>
    <dgm:cxn modelId="{8E81AA93-9B3B-4668-941E-0732CBDF2D90}" type="presParOf" srcId="{A4A9DD6F-316A-4BEF-9EC4-81FD0B826203}" destId="{B8CABD6E-106E-4EC3-8908-0D1B2EAAEBEB}" srcOrd="4" destOrd="0" presId="urn:microsoft.com/office/officeart/2018/2/layout/IconLabelList"/>
    <dgm:cxn modelId="{3AC74416-27DD-4B8C-B160-E2A3D829B5BD}" type="presParOf" srcId="{B8CABD6E-106E-4EC3-8908-0D1B2EAAEBEB}" destId="{64D06088-8A9E-4F34-B243-AF1273302397}" srcOrd="0" destOrd="0" presId="urn:microsoft.com/office/officeart/2018/2/layout/IconLabelList"/>
    <dgm:cxn modelId="{A7FFCF0F-D1AC-4F84-A06D-F7C500AE4368}" type="presParOf" srcId="{B8CABD6E-106E-4EC3-8908-0D1B2EAAEBEB}" destId="{94234441-8A3C-4DDB-A83D-6ABF395DAF09}" srcOrd="1" destOrd="0" presId="urn:microsoft.com/office/officeart/2018/2/layout/IconLabelList"/>
    <dgm:cxn modelId="{65CA3FC1-CE38-485F-B3D5-30A1623DC5C4}" type="presParOf" srcId="{B8CABD6E-106E-4EC3-8908-0D1B2EAAEBEB}" destId="{5D89E5BF-D110-43FA-A717-C957C48A9B32}" srcOrd="2" destOrd="0" presId="urn:microsoft.com/office/officeart/2018/2/layout/IconLabelList"/>
    <dgm:cxn modelId="{635A1489-BA72-476C-92F5-749C5C370F00}" type="presParOf" srcId="{A4A9DD6F-316A-4BEF-9EC4-81FD0B826203}" destId="{3782C871-0754-44ED-96A1-B954109B7F9A}" srcOrd="5" destOrd="0" presId="urn:microsoft.com/office/officeart/2018/2/layout/IconLabelList"/>
    <dgm:cxn modelId="{285D2079-83D5-45CF-A1B1-CCF0E7ED1AA0}" type="presParOf" srcId="{A4A9DD6F-316A-4BEF-9EC4-81FD0B826203}" destId="{C4DBC43E-BDBE-4079-AA28-E3EB9C5AD510}" srcOrd="6" destOrd="0" presId="urn:microsoft.com/office/officeart/2018/2/layout/IconLabelList"/>
    <dgm:cxn modelId="{99B99967-432F-4D68-A449-BFFF9C135723}" type="presParOf" srcId="{C4DBC43E-BDBE-4079-AA28-E3EB9C5AD510}" destId="{972EFF9F-86C1-4B9B-B716-D16D9A17E2B9}" srcOrd="0" destOrd="0" presId="urn:microsoft.com/office/officeart/2018/2/layout/IconLabelList"/>
    <dgm:cxn modelId="{60CFA752-A672-48B3-AB6C-0E6B01927782}" type="presParOf" srcId="{C4DBC43E-BDBE-4079-AA28-E3EB9C5AD510}" destId="{815D1A6B-BA89-4F9C-913B-9225718D08ED}" srcOrd="1" destOrd="0" presId="urn:microsoft.com/office/officeart/2018/2/layout/IconLabelList"/>
    <dgm:cxn modelId="{6D6D193C-2842-402E-B4DE-DCB80CD27A7F}" type="presParOf" srcId="{C4DBC43E-BDBE-4079-AA28-E3EB9C5AD510}" destId="{0847FD3E-353A-4883-9D58-30F6AC5F9813}" srcOrd="2" destOrd="0" presId="urn:microsoft.com/office/officeart/2018/2/layout/IconLabelList"/>
    <dgm:cxn modelId="{72DB5F75-1E2B-4D91-A10A-B84D059CAA4B}" type="presParOf" srcId="{A4A9DD6F-316A-4BEF-9EC4-81FD0B826203}" destId="{C4D1E978-8972-4FB5-844D-5DD35A8BAD9A}" srcOrd="7" destOrd="0" presId="urn:microsoft.com/office/officeart/2018/2/layout/IconLabelList"/>
    <dgm:cxn modelId="{46591918-DDA6-41AC-B9F9-22905FFC331A}" type="presParOf" srcId="{A4A9DD6F-316A-4BEF-9EC4-81FD0B826203}" destId="{F926D271-C827-4D6F-B0BD-57A31DAD4008}" srcOrd="8" destOrd="0" presId="urn:microsoft.com/office/officeart/2018/2/layout/IconLabelList"/>
    <dgm:cxn modelId="{A45560DC-6C5A-4A99-90BF-ABE01CE3079A}" type="presParOf" srcId="{F926D271-C827-4D6F-B0BD-57A31DAD4008}" destId="{F3796DB4-0169-4768-85DC-7739CBF10A78}" srcOrd="0" destOrd="0" presId="urn:microsoft.com/office/officeart/2018/2/layout/IconLabelList"/>
    <dgm:cxn modelId="{E9B4EA12-1208-4B31-A1BE-6B8F5C6D71F1}" type="presParOf" srcId="{F926D271-C827-4D6F-B0BD-57A31DAD4008}" destId="{FE88D8A5-50F9-484B-8FEA-4B7AF484C877}" srcOrd="1" destOrd="0" presId="urn:microsoft.com/office/officeart/2018/2/layout/IconLabelList"/>
    <dgm:cxn modelId="{76539375-BD32-4EB4-A435-07FAEE13F348}" type="presParOf" srcId="{F926D271-C827-4D6F-B0BD-57A31DAD4008}" destId="{DE38745E-8CA8-4F8D-A57F-F12A7570B815}" srcOrd="2" destOrd="0" presId="urn:microsoft.com/office/officeart/2018/2/layout/IconLabelList"/>
    <dgm:cxn modelId="{08DEBEC2-952F-4BAC-8037-32AF05B8C781}" type="presParOf" srcId="{A4A9DD6F-316A-4BEF-9EC4-81FD0B826203}" destId="{F78ADB9F-DAEF-48D5-A518-F5684ED15484}" srcOrd="9" destOrd="0" presId="urn:microsoft.com/office/officeart/2018/2/layout/IconLabelList"/>
    <dgm:cxn modelId="{3D1A86BE-F9DA-4EC7-BF74-3A86B490A3F9}" type="presParOf" srcId="{A4A9DD6F-316A-4BEF-9EC4-81FD0B826203}" destId="{B1736AD7-D2C6-45D3-976A-975E5665B1B4}" srcOrd="10" destOrd="0" presId="urn:microsoft.com/office/officeart/2018/2/layout/IconLabelList"/>
    <dgm:cxn modelId="{BB759843-10DC-40CC-8D6E-E9770AC7241B}" type="presParOf" srcId="{B1736AD7-D2C6-45D3-976A-975E5665B1B4}" destId="{23A0163C-B4E1-4496-8B4E-FC2BE9BB9FD8}" srcOrd="0" destOrd="0" presId="urn:microsoft.com/office/officeart/2018/2/layout/IconLabelList"/>
    <dgm:cxn modelId="{75729955-0CA3-4A75-8D80-9F54E8F9D876}" type="presParOf" srcId="{B1736AD7-D2C6-45D3-976A-975E5665B1B4}" destId="{FA32D38C-A9D5-4DB7-836C-35A90E34E784}" srcOrd="1" destOrd="0" presId="urn:microsoft.com/office/officeart/2018/2/layout/IconLabelList"/>
    <dgm:cxn modelId="{AE255B5B-2AF9-4892-9C9B-D91736A1A6AA}" type="presParOf" srcId="{B1736AD7-D2C6-45D3-976A-975E5665B1B4}" destId="{4FA5715D-15FE-47CC-B0D0-2166FE31FF0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83D285-354C-4691-8EBE-7892BD4B9DF5}"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307B146-53F4-4B39-BFA9-9B20F009351B}">
      <dgm:prSet/>
      <dgm:spPr/>
      <dgm:t>
        <a:bodyPr/>
        <a:lstStyle/>
        <a:p>
          <a:r>
            <a:rPr lang="en-GB" b="0" dirty="0"/>
            <a:t>Motivation</a:t>
          </a:r>
          <a:endParaRPr lang="en-US" b="0" dirty="0"/>
        </a:p>
      </dgm:t>
    </dgm:pt>
    <dgm:pt modelId="{A5979F7C-B500-4DA1-B0AD-381EE85FE4EF}" type="parTrans" cxnId="{1DAA2D55-AD53-4AC6-8332-D25D6EA8B2E7}">
      <dgm:prSet/>
      <dgm:spPr/>
      <dgm:t>
        <a:bodyPr/>
        <a:lstStyle/>
        <a:p>
          <a:endParaRPr lang="en-US"/>
        </a:p>
      </dgm:t>
    </dgm:pt>
    <dgm:pt modelId="{5A71BEEE-D3B2-4118-A1EE-901AF1B6D66F}" type="sibTrans" cxnId="{1DAA2D55-AD53-4AC6-8332-D25D6EA8B2E7}">
      <dgm:prSet/>
      <dgm:spPr/>
      <dgm:t>
        <a:bodyPr/>
        <a:lstStyle/>
        <a:p>
          <a:endParaRPr lang="en-US"/>
        </a:p>
      </dgm:t>
    </dgm:pt>
    <dgm:pt modelId="{5FDB066A-D043-4537-9A32-863B1267B3F8}">
      <dgm:prSet/>
      <dgm:spPr/>
      <dgm:t>
        <a:bodyPr/>
        <a:lstStyle/>
        <a:p>
          <a:r>
            <a:rPr lang="en-GB" b="1" dirty="0"/>
            <a:t>Background</a:t>
          </a:r>
          <a:endParaRPr lang="en-US" b="1" dirty="0"/>
        </a:p>
      </dgm:t>
    </dgm:pt>
    <dgm:pt modelId="{50ECC5EC-9713-4110-AAFB-6D5F358DC6A9}" type="parTrans" cxnId="{DFEB2FAC-103A-40B0-A7CE-BA152F6F866C}">
      <dgm:prSet/>
      <dgm:spPr/>
      <dgm:t>
        <a:bodyPr/>
        <a:lstStyle/>
        <a:p>
          <a:endParaRPr lang="en-US"/>
        </a:p>
      </dgm:t>
    </dgm:pt>
    <dgm:pt modelId="{766B12A5-26DF-4367-82A9-2B73B585F7C0}" type="sibTrans" cxnId="{DFEB2FAC-103A-40B0-A7CE-BA152F6F866C}">
      <dgm:prSet/>
      <dgm:spPr/>
      <dgm:t>
        <a:bodyPr/>
        <a:lstStyle/>
        <a:p>
          <a:endParaRPr lang="en-US"/>
        </a:p>
      </dgm:t>
    </dgm:pt>
    <dgm:pt modelId="{A9F418A4-76EC-4E54-ABD4-3116130ED451}">
      <dgm:prSet/>
      <dgm:spPr/>
      <dgm:t>
        <a:bodyPr/>
        <a:lstStyle/>
        <a:p>
          <a:r>
            <a:rPr lang="en-GB"/>
            <a:t>Methodology</a:t>
          </a:r>
          <a:endParaRPr lang="en-US"/>
        </a:p>
      </dgm:t>
    </dgm:pt>
    <dgm:pt modelId="{616960D6-AB33-422E-9076-2B790BE965B7}" type="parTrans" cxnId="{3C684F95-F565-4FA3-82C1-9A056DE48246}">
      <dgm:prSet/>
      <dgm:spPr/>
      <dgm:t>
        <a:bodyPr/>
        <a:lstStyle/>
        <a:p>
          <a:endParaRPr lang="en-US"/>
        </a:p>
      </dgm:t>
    </dgm:pt>
    <dgm:pt modelId="{660F67C8-51D1-4415-B682-1F40B6BD3C7B}" type="sibTrans" cxnId="{3C684F95-F565-4FA3-82C1-9A056DE48246}">
      <dgm:prSet/>
      <dgm:spPr/>
      <dgm:t>
        <a:bodyPr/>
        <a:lstStyle/>
        <a:p>
          <a:endParaRPr lang="en-US"/>
        </a:p>
      </dgm:t>
    </dgm:pt>
    <dgm:pt modelId="{8075D5B9-2309-489D-978E-B100FB7ADDDF}">
      <dgm:prSet/>
      <dgm:spPr/>
      <dgm:t>
        <a:bodyPr/>
        <a:lstStyle/>
        <a:p>
          <a:r>
            <a:rPr lang="en-GB"/>
            <a:t>Demonstration</a:t>
          </a:r>
          <a:endParaRPr lang="en-US"/>
        </a:p>
      </dgm:t>
    </dgm:pt>
    <dgm:pt modelId="{C54CB1B5-21CE-4A13-9559-DE34AA6F84AB}" type="parTrans" cxnId="{D8E7B348-4CED-42EF-A3E8-C77BE48405A7}">
      <dgm:prSet/>
      <dgm:spPr/>
      <dgm:t>
        <a:bodyPr/>
        <a:lstStyle/>
        <a:p>
          <a:endParaRPr lang="en-US"/>
        </a:p>
      </dgm:t>
    </dgm:pt>
    <dgm:pt modelId="{5FD5E0C6-DB09-48C5-82E8-43E8430A04AD}" type="sibTrans" cxnId="{D8E7B348-4CED-42EF-A3E8-C77BE48405A7}">
      <dgm:prSet/>
      <dgm:spPr/>
      <dgm:t>
        <a:bodyPr/>
        <a:lstStyle/>
        <a:p>
          <a:endParaRPr lang="en-US"/>
        </a:p>
      </dgm:t>
    </dgm:pt>
    <dgm:pt modelId="{621268A7-F5D0-41AE-9C82-C4EEAE3D45F4}">
      <dgm:prSet/>
      <dgm:spPr/>
      <dgm:t>
        <a:bodyPr/>
        <a:lstStyle/>
        <a:p>
          <a:r>
            <a:rPr lang="en-GB"/>
            <a:t>Results</a:t>
          </a:r>
          <a:endParaRPr lang="en-US"/>
        </a:p>
      </dgm:t>
    </dgm:pt>
    <dgm:pt modelId="{35664167-6479-4780-817B-6E7374F469D9}" type="parTrans" cxnId="{93BA4B1F-6B7F-4082-B7AC-475EA2356DD8}">
      <dgm:prSet/>
      <dgm:spPr/>
      <dgm:t>
        <a:bodyPr/>
        <a:lstStyle/>
        <a:p>
          <a:endParaRPr lang="en-US"/>
        </a:p>
      </dgm:t>
    </dgm:pt>
    <dgm:pt modelId="{C9FE683D-34C0-4EFA-8B74-021AA24EB3EF}" type="sibTrans" cxnId="{93BA4B1F-6B7F-4082-B7AC-475EA2356DD8}">
      <dgm:prSet/>
      <dgm:spPr/>
      <dgm:t>
        <a:bodyPr/>
        <a:lstStyle/>
        <a:p>
          <a:endParaRPr lang="en-US"/>
        </a:p>
      </dgm:t>
    </dgm:pt>
    <dgm:pt modelId="{FD8EE311-D9EA-48B9-B083-7D4C5FFBDF27}">
      <dgm:prSet/>
      <dgm:spPr/>
      <dgm:t>
        <a:bodyPr/>
        <a:lstStyle/>
        <a:p>
          <a:r>
            <a:rPr lang="en-GB"/>
            <a:t>Conclusion</a:t>
          </a:r>
          <a:endParaRPr lang="en-US"/>
        </a:p>
      </dgm:t>
    </dgm:pt>
    <dgm:pt modelId="{E1C1338F-4258-4617-B6E7-732604B7A737}" type="parTrans" cxnId="{76211B06-15C7-4014-99EF-BF313F530448}">
      <dgm:prSet/>
      <dgm:spPr/>
      <dgm:t>
        <a:bodyPr/>
        <a:lstStyle/>
        <a:p>
          <a:endParaRPr lang="en-US"/>
        </a:p>
      </dgm:t>
    </dgm:pt>
    <dgm:pt modelId="{7AE65697-36EA-42BE-B866-59176E6E9D86}" type="sibTrans" cxnId="{76211B06-15C7-4014-99EF-BF313F530448}">
      <dgm:prSet/>
      <dgm:spPr/>
      <dgm:t>
        <a:bodyPr/>
        <a:lstStyle/>
        <a:p>
          <a:endParaRPr lang="en-US"/>
        </a:p>
      </dgm:t>
    </dgm:pt>
    <dgm:pt modelId="{A4A9DD6F-316A-4BEF-9EC4-81FD0B826203}" type="pres">
      <dgm:prSet presAssocID="{8583D285-354C-4691-8EBE-7892BD4B9DF5}" presName="root" presStyleCnt="0">
        <dgm:presLayoutVars>
          <dgm:dir/>
          <dgm:resizeHandles val="exact"/>
        </dgm:presLayoutVars>
      </dgm:prSet>
      <dgm:spPr/>
    </dgm:pt>
    <dgm:pt modelId="{15D2DFB7-68D0-4F57-AB87-A7277CD0F6BF}" type="pres">
      <dgm:prSet presAssocID="{E307B146-53F4-4B39-BFA9-9B20F009351B}" presName="compNode" presStyleCnt="0"/>
      <dgm:spPr/>
    </dgm:pt>
    <dgm:pt modelId="{34A2F3B8-5706-4D79-8D92-9DCF486967B7}" type="pres">
      <dgm:prSet presAssocID="{E307B146-53F4-4B39-BFA9-9B20F009351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 Outline"/>
        </a:ext>
      </dgm:extLst>
    </dgm:pt>
    <dgm:pt modelId="{653FE6C4-B765-49AA-94D0-14A49CF42D01}" type="pres">
      <dgm:prSet presAssocID="{E307B146-53F4-4B39-BFA9-9B20F009351B}" presName="spaceRect" presStyleCnt="0"/>
      <dgm:spPr/>
    </dgm:pt>
    <dgm:pt modelId="{F2C7A96F-FCC3-497B-92EA-1A280CD2A858}" type="pres">
      <dgm:prSet presAssocID="{E307B146-53F4-4B39-BFA9-9B20F009351B}" presName="textRect" presStyleLbl="revTx" presStyleIdx="0" presStyleCnt="6">
        <dgm:presLayoutVars>
          <dgm:chMax val="1"/>
          <dgm:chPref val="1"/>
        </dgm:presLayoutVars>
      </dgm:prSet>
      <dgm:spPr/>
    </dgm:pt>
    <dgm:pt modelId="{82BD45F3-4025-4833-A3BD-8FBD87767C5B}" type="pres">
      <dgm:prSet presAssocID="{5A71BEEE-D3B2-4118-A1EE-901AF1B6D66F}" presName="sibTrans" presStyleCnt="0"/>
      <dgm:spPr/>
    </dgm:pt>
    <dgm:pt modelId="{FAFF3D29-7EBE-41F4-9CC8-BD60F3097781}" type="pres">
      <dgm:prSet presAssocID="{5FDB066A-D043-4537-9A32-863B1267B3F8}" presName="compNode" presStyleCnt="0"/>
      <dgm:spPr/>
    </dgm:pt>
    <dgm:pt modelId="{3B2870C0-5841-4A20-8454-921FBF1360FC}" type="pres">
      <dgm:prSet presAssocID="{5FDB066A-D043-4537-9A32-863B1267B3F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AA2E4B8C-C65D-4CD5-9F43-717F31FC0025}" type="pres">
      <dgm:prSet presAssocID="{5FDB066A-D043-4537-9A32-863B1267B3F8}" presName="spaceRect" presStyleCnt="0"/>
      <dgm:spPr/>
    </dgm:pt>
    <dgm:pt modelId="{BDE3F603-1DFC-41A0-A6A1-0ED81FBB5FF4}" type="pres">
      <dgm:prSet presAssocID="{5FDB066A-D043-4537-9A32-863B1267B3F8}" presName="textRect" presStyleLbl="revTx" presStyleIdx="1" presStyleCnt="6">
        <dgm:presLayoutVars>
          <dgm:chMax val="1"/>
          <dgm:chPref val="1"/>
        </dgm:presLayoutVars>
      </dgm:prSet>
      <dgm:spPr/>
    </dgm:pt>
    <dgm:pt modelId="{CB30C382-3F26-4B02-A73B-8819D9E13DED}" type="pres">
      <dgm:prSet presAssocID="{766B12A5-26DF-4367-82A9-2B73B585F7C0}" presName="sibTrans" presStyleCnt="0"/>
      <dgm:spPr/>
    </dgm:pt>
    <dgm:pt modelId="{B8CABD6E-106E-4EC3-8908-0D1B2EAAEBEB}" type="pres">
      <dgm:prSet presAssocID="{A9F418A4-76EC-4E54-ABD4-3116130ED451}" presName="compNode" presStyleCnt="0"/>
      <dgm:spPr/>
    </dgm:pt>
    <dgm:pt modelId="{64D06088-8A9E-4F34-B243-AF1273302397}" type="pres">
      <dgm:prSet presAssocID="{A9F418A4-76EC-4E54-ABD4-3116130ED45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ment"/>
        </a:ext>
      </dgm:extLst>
    </dgm:pt>
    <dgm:pt modelId="{94234441-8A3C-4DDB-A83D-6ABF395DAF09}" type="pres">
      <dgm:prSet presAssocID="{A9F418A4-76EC-4E54-ABD4-3116130ED451}" presName="spaceRect" presStyleCnt="0"/>
      <dgm:spPr/>
    </dgm:pt>
    <dgm:pt modelId="{5D89E5BF-D110-43FA-A717-C957C48A9B32}" type="pres">
      <dgm:prSet presAssocID="{A9F418A4-76EC-4E54-ABD4-3116130ED451}" presName="textRect" presStyleLbl="revTx" presStyleIdx="2" presStyleCnt="6">
        <dgm:presLayoutVars>
          <dgm:chMax val="1"/>
          <dgm:chPref val="1"/>
        </dgm:presLayoutVars>
      </dgm:prSet>
      <dgm:spPr/>
    </dgm:pt>
    <dgm:pt modelId="{3782C871-0754-44ED-96A1-B954109B7F9A}" type="pres">
      <dgm:prSet presAssocID="{660F67C8-51D1-4415-B682-1F40B6BD3C7B}" presName="sibTrans" presStyleCnt="0"/>
      <dgm:spPr/>
    </dgm:pt>
    <dgm:pt modelId="{C4DBC43E-BDBE-4079-AA28-E3EB9C5AD510}" type="pres">
      <dgm:prSet presAssocID="{8075D5B9-2309-489D-978E-B100FB7ADDDF}" presName="compNode" presStyleCnt="0"/>
      <dgm:spPr/>
    </dgm:pt>
    <dgm:pt modelId="{972EFF9F-86C1-4B9B-B716-D16D9A17E2B9}" type="pres">
      <dgm:prSet presAssocID="{8075D5B9-2309-489D-978E-B100FB7ADDD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oter"/>
        </a:ext>
      </dgm:extLst>
    </dgm:pt>
    <dgm:pt modelId="{815D1A6B-BA89-4F9C-913B-9225718D08ED}" type="pres">
      <dgm:prSet presAssocID="{8075D5B9-2309-489D-978E-B100FB7ADDDF}" presName="spaceRect" presStyleCnt="0"/>
      <dgm:spPr/>
    </dgm:pt>
    <dgm:pt modelId="{0847FD3E-353A-4883-9D58-30F6AC5F9813}" type="pres">
      <dgm:prSet presAssocID="{8075D5B9-2309-489D-978E-B100FB7ADDDF}" presName="textRect" presStyleLbl="revTx" presStyleIdx="3" presStyleCnt="6">
        <dgm:presLayoutVars>
          <dgm:chMax val="1"/>
          <dgm:chPref val="1"/>
        </dgm:presLayoutVars>
      </dgm:prSet>
      <dgm:spPr/>
    </dgm:pt>
    <dgm:pt modelId="{C4D1E978-8972-4FB5-844D-5DD35A8BAD9A}" type="pres">
      <dgm:prSet presAssocID="{5FD5E0C6-DB09-48C5-82E8-43E8430A04AD}" presName="sibTrans" presStyleCnt="0"/>
      <dgm:spPr/>
    </dgm:pt>
    <dgm:pt modelId="{F926D271-C827-4D6F-B0BD-57A31DAD4008}" type="pres">
      <dgm:prSet presAssocID="{621268A7-F5D0-41AE-9C82-C4EEAE3D45F4}" presName="compNode" presStyleCnt="0"/>
      <dgm:spPr/>
    </dgm:pt>
    <dgm:pt modelId="{F3796DB4-0169-4768-85DC-7739CBF10A78}" type="pres">
      <dgm:prSet presAssocID="{621268A7-F5D0-41AE-9C82-C4EEAE3D45F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naire"/>
        </a:ext>
      </dgm:extLst>
    </dgm:pt>
    <dgm:pt modelId="{FE88D8A5-50F9-484B-8FEA-4B7AF484C877}" type="pres">
      <dgm:prSet presAssocID="{621268A7-F5D0-41AE-9C82-C4EEAE3D45F4}" presName="spaceRect" presStyleCnt="0"/>
      <dgm:spPr/>
    </dgm:pt>
    <dgm:pt modelId="{DE38745E-8CA8-4F8D-A57F-F12A7570B815}" type="pres">
      <dgm:prSet presAssocID="{621268A7-F5D0-41AE-9C82-C4EEAE3D45F4}" presName="textRect" presStyleLbl="revTx" presStyleIdx="4" presStyleCnt="6">
        <dgm:presLayoutVars>
          <dgm:chMax val="1"/>
          <dgm:chPref val="1"/>
        </dgm:presLayoutVars>
      </dgm:prSet>
      <dgm:spPr/>
    </dgm:pt>
    <dgm:pt modelId="{F78ADB9F-DAEF-48D5-A518-F5684ED15484}" type="pres">
      <dgm:prSet presAssocID="{C9FE683D-34C0-4EFA-8B74-021AA24EB3EF}" presName="sibTrans" presStyleCnt="0"/>
      <dgm:spPr/>
    </dgm:pt>
    <dgm:pt modelId="{B1736AD7-D2C6-45D3-976A-975E5665B1B4}" type="pres">
      <dgm:prSet presAssocID="{FD8EE311-D9EA-48B9-B083-7D4C5FFBDF27}" presName="compNode" presStyleCnt="0"/>
      <dgm:spPr/>
    </dgm:pt>
    <dgm:pt modelId="{23A0163C-B4E1-4496-8B4E-FC2BE9BB9FD8}" type="pres">
      <dgm:prSet presAssocID="{FD8EE311-D9EA-48B9-B083-7D4C5FFBDF2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
        </a:ext>
      </dgm:extLst>
    </dgm:pt>
    <dgm:pt modelId="{FA32D38C-A9D5-4DB7-836C-35A90E34E784}" type="pres">
      <dgm:prSet presAssocID="{FD8EE311-D9EA-48B9-B083-7D4C5FFBDF27}" presName="spaceRect" presStyleCnt="0"/>
      <dgm:spPr/>
    </dgm:pt>
    <dgm:pt modelId="{4FA5715D-15FE-47CC-B0D0-2166FE31FF05}" type="pres">
      <dgm:prSet presAssocID="{FD8EE311-D9EA-48B9-B083-7D4C5FFBDF27}" presName="textRect" presStyleLbl="revTx" presStyleIdx="5" presStyleCnt="6">
        <dgm:presLayoutVars>
          <dgm:chMax val="1"/>
          <dgm:chPref val="1"/>
        </dgm:presLayoutVars>
      </dgm:prSet>
      <dgm:spPr/>
    </dgm:pt>
  </dgm:ptLst>
  <dgm:cxnLst>
    <dgm:cxn modelId="{76211B06-15C7-4014-99EF-BF313F530448}" srcId="{8583D285-354C-4691-8EBE-7892BD4B9DF5}" destId="{FD8EE311-D9EA-48B9-B083-7D4C5FFBDF27}" srcOrd="5" destOrd="0" parTransId="{E1C1338F-4258-4617-B6E7-732604B7A737}" sibTransId="{7AE65697-36EA-42BE-B866-59176E6E9D86}"/>
    <dgm:cxn modelId="{93BA4B1F-6B7F-4082-B7AC-475EA2356DD8}" srcId="{8583D285-354C-4691-8EBE-7892BD4B9DF5}" destId="{621268A7-F5D0-41AE-9C82-C4EEAE3D45F4}" srcOrd="4" destOrd="0" parTransId="{35664167-6479-4780-817B-6E7374F469D9}" sibTransId="{C9FE683D-34C0-4EFA-8B74-021AA24EB3EF}"/>
    <dgm:cxn modelId="{F3185A29-51F1-4900-AE0C-710A4C422F3F}" type="presOf" srcId="{A9F418A4-76EC-4E54-ABD4-3116130ED451}" destId="{5D89E5BF-D110-43FA-A717-C957C48A9B32}" srcOrd="0" destOrd="0" presId="urn:microsoft.com/office/officeart/2018/2/layout/IconLabelList"/>
    <dgm:cxn modelId="{D8E7B348-4CED-42EF-A3E8-C77BE48405A7}" srcId="{8583D285-354C-4691-8EBE-7892BD4B9DF5}" destId="{8075D5B9-2309-489D-978E-B100FB7ADDDF}" srcOrd="3" destOrd="0" parTransId="{C54CB1B5-21CE-4A13-9559-DE34AA6F84AB}" sibTransId="{5FD5E0C6-DB09-48C5-82E8-43E8430A04AD}"/>
    <dgm:cxn modelId="{1DAA2D55-AD53-4AC6-8332-D25D6EA8B2E7}" srcId="{8583D285-354C-4691-8EBE-7892BD4B9DF5}" destId="{E307B146-53F4-4B39-BFA9-9B20F009351B}" srcOrd="0" destOrd="0" parTransId="{A5979F7C-B500-4DA1-B0AD-381EE85FE4EF}" sibTransId="{5A71BEEE-D3B2-4118-A1EE-901AF1B6D66F}"/>
    <dgm:cxn modelId="{3C684F95-F565-4FA3-82C1-9A056DE48246}" srcId="{8583D285-354C-4691-8EBE-7892BD4B9DF5}" destId="{A9F418A4-76EC-4E54-ABD4-3116130ED451}" srcOrd="2" destOrd="0" parTransId="{616960D6-AB33-422E-9076-2B790BE965B7}" sibTransId="{660F67C8-51D1-4415-B682-1F40B6BD3C7B}"/>
    <dgm:cxn modelId="{DFEB2FAC-103A-40B0-A7CE-BA152F6F866C}" srcId="{8583D285-354C-4691-8EBE-7892BD4B9DF5}" destId="{5FDB066A-D043-4537-9A32-863B1267B3F8}" srcOrd="1" destOrd="0" parTransId="{50ECC5EC-9713-4110-AAFB-6D5F358DC6A9}" sibTransId="{766B12A5-26DF-4367-82A9-2B73B585F7C0}"/>
    <dgm:cxn modelId="{40154CAC-F9EC-4F86-A2CE-1226C1F333EA}" type="presOf" srcId="{621268A7-F5D0-41AE-9C82-C4EEAE3D45F4}" destId="{DE38745E-8CA8-4F8D-A57F-F12A7570B815}" srcOrd="0" destOrd="0" presId="urn:microsoft.com/office/officeart/2018/2/layout/IconLabelList"/>
    <dgm:cxn modelId="{DCAC0EB1-D2BA-409E-9DD7-A6400676C50A}" type="presOf" srcId="{FD8EE311-D9EA-48B9-B083-7D4C5FFBDF27}" destId="{4FA5715D-15FE-47CC-B0D0-2166FE31FF05}" srcOrd="0" destOrd="0" presId="urn:microsoft.com/office/officeart/2018/2/layout/IconLabelList"/>
    <dgm:cxn modelId="{149514B3-C9CE-4D95-BB8D-EE029C637063}" type="presOf" srcId="{8075D5B9-2309-489D-978E-B100FB7ADDDF}" destId="{0847FD3E-353A-4883-9D58-30F6AC5F9813}" srcOrd="0" destOrd="0" presId="urn:microsoft.com/office/officeart/2018/2/layout/IconLabelList"/>
    <dgm:cxn modelId="{4B77AFC1-0E4D-4E08-AB87-7C446E743BDA}" type="presOf" srcId="{5FDB066A-D043-4537-9A32-863B1267B3F8}" destId="{BDE3F603-1DFC-41A0-A6A1-0ED81FBB5FF4}" srcOrd="0" destOrd="0" presId="urn:microsoft.com/office/officeart/2018/2/layout/IconLabelList"/>
    <dgm:cxn modelId="{75A110C9-752A-4795-B757-F5B80E624217}" type="presOf" srcId="{8583D285-354C-4691-8EBE-7892BD4B9DF5}" destId="{A4A9DD6F-316A-4BEF-9EC4-81FD0B826203}" srcOrd="0" destOrd="0" presId="urn:microsoft.com/office/officeart/2018/2/layout/IconLabelList"/>
    <dgm:cxn modelId="{02F69ADD-19AC-4FE5-8348-ED45F9BBE796}" type="presOf" srcId="{E307B146-53F4-4B39-BFA9-9B20F009351B}" destId="{F2C7A96F-FCC3-497B-92EA-1A280CD2A858}" srcOrd="0" destOrd="0" presId="urn:microsoft.com/office/officeart/2018/2/layout/IconLabelList"/>
    <dgm:cxn modelId="{3A47B617-1F57-48BF-BB90-55D703BE664E}" type="presParOf" srcId="{A4A9DD6F-316A-4BEF-9EC4-81FD0B826203}" destId="{15D2DFB7-68D0-4F57-AB87-A7277CD0F6BF}" srcOrd="0" destOrd="0" presId="urn:microsoft.com/office/officeart/2018/2/layout/IconLabelList"/>
    <dgm:cxn modelId="{52F43A3A-2907-4AE0-8820-FD6D502F7FCD}" type="presParOf" srcId="{15D2DFB7-68D0-4F57-AB87-A7277CD0F6BF}" destId="{34A2F3B8-5706-4D79-8D92-9DCF486967B7}" srcOrd="0" destOrd="0" presId="urn:microsoft.com/office/officeart/2018/2/layout/IconLabelList"/>
    <dgm:cxn modelId="{AC5ACDC0-A95D-47EB-820A-99A24FEC9696}" type="presParOf" srcId="{15D2DFB7-68D0-4F57-AB87-A7277CD0F6BF}" destId="{653FE6C4-B765-49AA-94D0-14A49CF42D01}" srcOrd="1" destOrd="0" presId="urn:microsoft.com/office/officeart/2018/2/layout/IconLabelList"/>
    <dgm:cxn modelId="{03EEFD85-C5EB-4F2D-B06D-53B485E8BCAB}" type="presParOf" srcId="{15D2DFB7-68D0-4F57-AB87-A7277CD0F6BF}" destId="{F2C7A96F-FCC3-497B-92EA-1A280CD2A858}" srcOrd="2" destOrd="0" presId="urn:microsoft.com/office/officeart/2018/2/layout/IconLabelList"/>
    <dgm:cxn modelId="{948101BB-F746-40DD-BA66-001C6B22E162}" type="presParOf" srcId="{A4A9DD6F-316A-4BEF-9EC4-81FD0B826203}" destId="{82BD45F3-4025-4833-A3BD-8FBD87767C5B}" srcOrd="1" destOrd="0" presId="urn:microsoft.com/office/officeart/2018/2/layout/IconLabelList"/>
    <dgm:cxn modelId="{5A6CF2D6-1CA9-4521-8500-28FD7F69325B}" type="presParOf" srcId="{A4A9DD6F-316A-4BEF-9EC4-81FD0B826203}" destId="{FAFF3D29-7EBE-41F4-9CC8-BD60F3097781}" srcOrd="2" destOrd="0" presId="urn:microsoft.com/office/officeart/2018/2/layout/IconLabelList"/>
    <dgm:cxn modelId="{647CC8B3-401E-49EB-97F2-33852DED61AE}" type="presParOf" srcId="{FAFF3D29-7EBE-41F4-9CC8-BD60F3097781}" destId="{3B2870C0-5841-4A20-8454-921FBF1360FC}" srcOrd="0" destOrd="0" presId="urn:microsoft.com/office/officeart/2018/2/layout/IconLabelList"/>
    <dgm:cxn modelId="{E51B0278-8A59-4764-B355-C094A6950C6A}" type="presParOf" srcId="{FAFF3D29-7EBE-41F4-9CC8-BD60F3097781}" destId="{AA2E4B8C-C65D-4CD5-9F43-717F31FC0025}" srcOrd="1" destOrd="0" presId="urn:microsoft.com/office/officeart/2018/2/layout/IconLabelList"/>
    <dgm:cxn modelId="{9B7EF711-BC73-485D-80B4-F0123414F3C9}" type="presParOf" srcId="{FAFF3D29-7EBE-41F4-9CC8-BD60F3097781}" destId="{BDE3F603-1DFC-41A0-A6A1-0ED81FBB5FF4}" srcOrd="2" destOrd="0" presId="urn:microsoft.com/office/officeart/2018/2/layout/IconLabelList"/>
    <dgm:cxn modelId="{E14BD999-7A50-43B4-A9D9-DE96DD8BFAA9}" type="presParOf" srcId="{A4A9DD6F-316A-4BEF-9EC4-81FD0B826203}" destId="{CB30C382-3F26-4B02-A73B-8819D9E13DED}" srcOrd="3" destOrd="0" presId="urn:microsoft.com/office/officeart/2018/2/layout/IconLabelList"/>
    <dgm:cxn modelId="{8E81AA93-9B3B-4668-941E-0732CBDF2D90}" type="presParOf" srcId="{A4A9DD6F-316A-4BEF-9EC4-81FD0B826203}" destId="{B8CABD6E-106E-4EC3-8908-0D1B2EAAEBEB}" srcOrd="4" destOrd="0" presId="urn:microsoft.com/office/officeart/2018/2/layout/IconLabelList"/>
    <dgm:cxn modelId="{3AC74416-27DD-4B8C-B160-E2A3D829B5BD}" type="presParOf" srcId="{B8CABD6E-106E-4EC3-8908-0D1B2EAAEBEB}" destId="{64D06088-8A9E-4F34-B243-AF1273302397}" srcOrd="0" destOrd="0" presId="urn:microsoft.com/office/officeart/2018/2/layout/IconLabelList"/>
    <dgm:cxn modelId="{A7FFCF0F-D1AC-4F84-A06D-F7C500AE4368}" type="presParOf" srcId="{B8CABD6E-106E-4EC3-8908-0D1B2EAAEBEB}" destId="{94234441-8A3C-4DDB-A83D-6ABF395DAF09}" srcOrd="1" destOrd="0" presId="urn:microsoft.com/office/officeart/2018/2/layout/IconLabelList"/>
    <dgm:cxn modelId="{65CA3FC1-CE38-485F-B3D5-30A1623DC5C4}" type="presParOf" srcId="{B8CABD6E-106E-4EC3-8908-0D1B2EAAEBEB}" destId="{5D89E5BF-D110-43FA-A717-C957C48A9B32}" srcOrd="2" destOrd="0" presId="urn:microsoft.com/office/officeart/2018/2/layout/IconLabelList"/>
    <dgm:cxn modelId="{635A1489-BA72-476C-92F5-749C5C370F00}" type="presParOf" srcId="{A4A9DD6F-316A-4BEF-9EC4-81FD0B826203}" destId="{3782C871-0754-44ED-96A1-B954109B7F9A}" srcOrd="5" destOrd="0" presId="urn:microsoft.com/office/officeart/2018/2/layout/IconLabelList"/>
    <dgm:cxn modelId="{285D2079-83D5-45CF-A1B1-CCF0E7ED1AA0}" type="presParOf" srcId="{A4A9DD6F-316A-4BEF-9EC4-81FD0B826203}" destId="{C4DBC43E-BDBE-4079-AA28-E3EB9C5AD510}" srcOrd="6" destOrd="0" presId="urn:microsoft.com/office/officeart/2018/2/layout/IconLabelList"/>
    <dgm:cxn modelId="{99B99967-432F-4D68-A449-BFFF9C135723}" type="presParOf" srcId="{C4DBC43E-BDBE-4079-AA28-E3EB9C5AD510}" destId="{972EFF9F-86C1-4B9B-B716-D16D9A17E2B9}" srcOrd="0" destOrd="0" presId="urn:microsoft.com/office/officeart/2018/2/layout/IconLabelList"/>
    <dgm:cxn modelId="{60CFA752-A672-48B3-AB6C-0E6B01927782}" type="presParOf" srcId="{C4DBC43E-BDBE-4079-AA28-E3EB9C5AD510}" destId="{815D1A6B-BA89-4F9C-913B-9225718D08ED}" srcOrd="1" destOrd="0" presId="urn:microsoft.com/office/officeart/2018/2/layout/IconLabelList"/>
    <dgm:cxn modelId="{6D6D193C-2842-402E-B4DE-DCB80CD27A7F}" type="presParOf" srcId="{C4DBC43E-BDBE-4079-AA28-E3EB9C5AD510}" destId="{0847FD3E-353A-4883-9D58-30F6AC5F9813}" srcOrd="2" destOrd="0" presId="urn:microsoft.com/office/officeart/2018/2/layout/IconLabelList"/>
    <dgm:cxn modelId="{72DB5F75-1E2B-4D91-A10A-B84D059CAA4B}" type="presParOf" srcId="{A4A9DD6F-316A-4BEF-9EC4-81FD0B826203}" destId="{C4D1E978-8972-4FB5-844D-5DD35A8BAD9A}" srcOrd="7" destOrd="0" presId="urn:microsoft.com/office/officeart/2018/2/layout/IconLabelList"/>
    <dgm:cxn modelId="{46591918-DDA6-41AC-B9F9-22905FFC331A}" type="presParOf" srcId="{A4A9DD6F-316A-4BEF-9EC4-81FD0B826203}" destId="{F926D271-C827-4D6F-B0BD-57A31DAD4008}" srcOrd="8" destOrd="0" presId="urn:microsoft.com/office/officeart/2018/2/layout/IconLabelList"/>
    <dgm:cxn modelId="{A45560DC-6C5A-4A99-90BF-ABE01CE3079A}" type="presParOf" srcId="{F926D271-C827-4D6F-B0BD-57A31DAD4008}" destId="{F3796DB4-0169-4768-85DC-7739CBF10A78}" srcOrd="0" destOrd="0" presId="urn:microsoft.com/office/officeart/2018/2/layout/IconLabelList"/>
    <dgm:cxn modelId="{E9B4EA12-1208-4B31-A1BE-6B8F5C6D71F1}" type="presParOf" srcId="{F926D271-C827-4D6F-B0BD-57A31DAD4008}" destId="{FE88D8A5-50F9-484B-8FEA-4B7AF484C877}" srcOrd="1" destOrd="0" presId="urn:microsoft.com/office/officeart/2018/2/layout/IconLabelList"/>
    <dgm:cxn modelId="{76539375-BD32-4EB4-A435-07FAEE13F348}" type="presParOf" srcId="{F926D271-C827-4D6F-B0BD-57A31DAD4008}" destId="{DE38745E-8CA8-4F8D-A57F-F12A7570B815}" srcOrd="2" destOrd="0" presId="urn:microsoft.com/office/officeart/2018/2/layout/IconLabelList"/>
    <dgm:cxn modelId="{08DEBEC2-952F-4BAC-8037-32AF05B8C781}" type="presParOf" srcId="{A4A9DD6F-316A-4BEF-9EC4-81FD0B826203}" destId="{F78ADB9F-DAEF-48D5-A518-F5684ED15484}" srcOrd="9" destOrd="0" presId="urn:microsoft.com/office/officeart/2018/2/layout/IconLabelList"/>
    <dgm:cxn modelId="{3D1A86BE-F9DA-4EC7-BF74-3A86B490A3F9}" type="presParOf" srcId="{A4A9DD6F-316A-4BEF-9EC4-81FD0B826203}" destId="{B1736AD7-D2C6-45D3-976A-975E5665B1B4}" srcOrd="10" destOrd="0" presId="urn:microsoft.com/office/officeart/2018/2/layout/IconLabelList"/>
    <dgm:cxn modelId="{BB759843-10DC-40CC-8D6E-E9770AC7241B}" type="presParOf" srcId="{B1736AD7-D2C6-45D3-976A-975E5665B1B4}" destId="{23A0163C-B4E1-4496-8B4E-FC2BE9BB9FD8}" srcOrd="0" destOrd="0" presId="urn:microsoft.com/office/officeart/2018/2/layout/IconLabelList"/>
    <dgm:cxn modelId="{75729955-0CA3-4A75-8D80-9F54E8F9D876}" type="presParOf" srcId="{B1736AD7-D2C6-45D3-976A-975E5665B1B4}" destId="{FA32D38C-A9D5-4DB7-836C-35A90E34E784}" srcOrd="1" destOrd="0" presId="urn:microsoft.com/office/officeart/2018/2/layout/IconLabelList"/>
    <dgm:cxn modelId="{AE255B5B-2AF9-4892-9C9B-D91736A1A6AA}" type="presParOf" srcId="{B1736AD7-D2C6-45D3-976A-975E5665B1B4}" destId="{4FA5715D-15FE-47CC-B0D0-2166FE31FF0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83D285-354C-4691-8EBE-7892BD4B9DF5}"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307B146-53F4-4B39-BFA9-9B20F009351B}">
      <dgm:prSet/>
      <dgm:spPr/>
      <dgm:t>
        <a:bodyPr/>
        <a:lstStyle/>
        <a:p>
          <a:r>
            <a:rPr lang="en-GB" b="0" dirty="0"/>
            <a:t>Motivation</a:t>
          </a:r>
          <a:endParaRPr lang="en-US" b="0" dirty="0"/>
        </a:p>
      </dgm:t>
    </dgm:pt>
    <dgm:pt modelId="{A5979F7C-B500-4DA1-B0AD-381EE85FE4EF}" type="parTrans" cxnId="{1DAA2D55-AD53-4AC6-8332-D25D6EA8B2E7}">
      <dgm:prSet/>
      <dgm:spPr/>
      <dgm:t>
        <a:bodyPr/>
        <a:lstStyle/>
        <a:p>
          <a:endParaRPr lang="en-US"/>
        </a:p>
      </dgm:t>
    </dgm:pt>
    <dgm:pt modelId="{5A71BEEE-D3B2-4118-A1EE-901AF1B6D66F}" type="sibTrans" cxnId="{1DAA2D55-AD53-4AC6-8332-D25D6EA8B2E7}">
      <dgm:prSet/>
      <dgm:spPr/>
      <dgm:t>
        <a:bodyPr/>
        <a:lstStyle/>
        <a:p>
          <a:endParaRPr lang="en-US"/>
        </a:p>
      </dgm:t>
    </dgm:pt>
    <dgm:pt modelId="{5FDB066A-D043-4537-9A32-863B1267B3F8}">
      <dgm:prSet/>
      <dgm:spPr/>
      <dgm:t>
        <a:bodyPr/>
        <a:lstStyle/>
        <a:p>
          <a:r>
            <a:rPr lang="en-GB"/>
            <a:t>Background</a:t>
          </a:r>
          <a:endParaRPr lang="en-US"/>
        </a:p>
      </dgm:t>
    </dgm:pt>
    <dgm:pt modelId="{50ECC5EC-9713-4110-AAFB-6D5F358DC6A9}" type="parTrans" cxnId="{DFEB2FAC-103A-40B0-A7CE-BA152F6F866C}">
      <dgm:prSet/>
      <dgm:spPr/>
      <dgm:t>
        <a:bodyPr/>
        <a:lstStyle/>
        <a:p>
          <a:endParaRPr lang="en-US"/>
        </a:p>
      </dgm:t>
    </dgm:pt>
    <dgm:pt modelId="{766B12A5-26DF-4367-82A9-2B73B585F7C0}" type="sibTrans" cxnId="{DFEB2FAC-103A-40B0-A7CE-BA152F6F866C}">
      <dgm:prSet/>
      <dgm:spPr/>
      <dgm:t>
        <a:bodyPr/>
        <a:lstStyle/>
        <a:p>
          <a:endParaRPr lang="en-US"/>
        </a:p>
      </dgm:t>
    </dgm:pt>
    <dgm:pt modelId="{A9F418A4-76EC-4E54-ABD4-3116130ED451}">
      <dgm:prSet/>
      <dgm:spPr/>
      <dgm:t>
        <a:bodyPr/>
        <a:lstStyle/>
        <a:p>
          <a:r>
            <a:rPr lang="en-GB" b="1" dirty="0"/>
            <a:t>Methodology</a:t>
          </a:r>
          <a:endParaRPr lang="en-US" b="1" dirty="0"/>
        </a:p>
      </dgm:t>
    </dgm:pt>
    <dgm:pt modelId="{616960D6-AB33-422E-9076-2B790BE965B7}" type="parTrans" cxnId="{3C684F95-F565-4FA3-82C1-9A056DE48246}">
      <dgm:prSet/>
      <dgm:spPr/>
      <dgm:t>
        <a:bodyPr/>
        <a:lstStyle/>
        <a:p>
          <a:endParaRPr lang="en-US"/>
        </a:p>
      </dgm:t>
    </dgm:pt>
    <dgm:pt modelId="{660F67C8-51D1-4415-B682-1F40B6BD3C7B}" type="sibTrans" cxnId="{3C684F95-F565-4FA3-82C1-9A056DE48246}">
      <dgm:prSet/>
      <dgm:spPr/>
      <dgm:t>
        <a:bodyPr/>
        <a:lstStyle/>
        <a:p>
          <a:endParaRPr lang="en-US"/>
        </a:p>
      </dgm:t>
    </dgm:pt>
    <dgm:pt modelId="{8075D5B9-2309-489D-978E-B100FB7ADDDF}">
      <dgm:prSet/>
      <dgm:spPr/>
      <dgm:t>
        <a:bodyPr/>
        <a:lstStyle/>
        <a:p>
          <a:r>
            <a:rPr lang="en-GB"/>
            <a:t>Demonstration</a:t>
          </a:r>
          <a:endParaRPr lang="en-US"/>
        </a:p>
      </dgm:t>
    </dgm:pt>
    <dgm:pt modelId="{C54CB1B5-21CE-4A13-9559-DE34AA6F84AB}" type="parTrans" cxnId="{D8E7B348-4CED-42EF-A3E8-C77BE48405A7}">
      <dgm:prSet/>
      <dgm:spPr/>
      <dgm:t>
        <a:bodyPr/>
        <a:lstStyle/>
        <a:p>
          <a:endParaRPr lang="en-US"/>
        </a:p>
      </dgm:t>
    </dgm:pt>
    <dgm:pt modelId="{5FD5E0C6-DB09-48C5-82E8-43E8430A04AD}" type="sibTrans" cxnId="{D8E7B348-4CED-42EF-A3E8-C77BE48405A7}">
      <dgm:prSet/>
      <dgm:spPr/>
      <dgm:t>
        <a:bodyPr/>
        <a:lstStyle/>
        <a:p>
          <a:endParaRPr lang="en-US"/>
        </a:p>
      </dgm:t>
    </dgm:pt>
    <dgm:pt modelId="{621268A7-F5D0-41AE-9C82-C4EEAE3D45F4}">
      <dgm:prSet/>
      <dgm:spPr/>
      <dgm:t>
        <a:bodyPr/>
        <a:lstStyle/>
        <a:p>
          <a:r>
            <a:rPr lang="en-GB"/>
            <a:t>Results</a:t>
          </a:r>
          <a:endParaRPr lang="en-US"/>
        </a:p>
      </dgm:t>
    </dgm:pt>
    <dgm:pt modelId="{35664167-6479-4780-817B-6E7374F469D9}" type="parTrans" cxnId="{93BA4B1F-6B7F-4082-B7AC-475EA2356DD8}">
      <dgm:prSet/>
      <dgm:spPr/>
      <dgm:t>
        <a:bodyPr/>
        <a:lstStyle/>
        <a:p>
          <a:endParaRPr lang="en-US"/>
        </a:p>
      </dgm:t>
    </dgm:pt>
    <dgm:pt modelId="{C9FE683D-34C0-4EFA-8B74-021AA24EB3EF}" type="sibTrans" cxnId="{93BA4B1F-6B7F-4082-B7AC-475EA2356DD8}">
      <dgm:prSet/>
      <dgm:spPr/>
      <dgm:t>
        <a:bodyPr/>
        <a:lstStyle/>
        <a:p>
          <a:endParaRPr lang="en-US"/>
        </a:p>
      </dgm:t>
    </dgm:pt>
    <dgm:pt modelId="{FD8EE311-D9EA-48B9-B083-7D4C5FFBDF27}">
      <dgm:prSet/>
      <dgm:spPr/>
      <dgm:t>
        <a:bodyPr/>
        <a:lstStyle/>
        <a:p>
          <a:r>
            <a:rPr lang="en-GB"/>
            <a:t>Conclusion</a:t>
          </a:r>
          <a:endParaRPr lang="en-US"/>
        </a:p>
      </dgm:t>
    </dgm:pt>
    <dgm:pt modelId="{E1C1338F-4258-4617-B6E7-732604B7A737}" type="parTrans" cxnId="{76211B06-15C7-4014-99EF-BF313F530448}">
      <dgm:prSet/>
      <dgm:spPr/>
      <dgm:t>
        <a:bodyPr/>
        <a:lstStyle/>
        <a:p>
          <a:endParaRPr lang="en-US"/>
        </a:p>
      </dgm:t>
    </dgm:pt>
    <dgm:pt modelId="{7AE65697-36EA-42BE-B866-59176E6E9D86}" type="sibTrans" cxnId="{76211B06-15C7-4014-99EF-BF313F530448}">
      <dgm:prSet/>
      <dgm:spPr/>
      <dgm:t>
        <a:bodyPr/>
        <a:lstStyle/>
        <a:p>
          <a:endParaRPr lang="en-US"/>
        </a:p>
      </dgm:t>
    </dgm:pt>
    <dgm:pt modelId="{A4A9DD6F-316A-4BEF-9EC4-81FD0B826203}" type="pres">
      <dgm:prSet presAssocID="{8583D285-354C-4691-8EBE-7892BD4B9DF5}" presName="root" presStyleCnt="0">
        <dgm:presLayoutVars>
          <dgm:dir/>
          <dgm:resizeHandles val="exact"/>
        </dgm:presLayoutVars>
      </dgm:prSet>
      <dgm:spPr/>
    </dgm:pt>
    <dgm:pt modelId="{15D2DFB7-68D0-4F57-AB87-A7277CD0F6BF}" type="pres">
      <dgm:prSet presAssocID="{E307B146-53F4-4B39-BFA9-9B20F009351B}" presName="compNode" presStyleCnt="0"/>
      <dgm:spPr/>
    </dgm:pt>
    <dgm:pt modelId="{34A2F3B8-5706-4D79-8D92-9DCF486967B7}" type="pres">
      <dgm:prSet presAssocID="{E307B146-53F4-4B39-BFA9-9B20F009351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 Outline"/>
        </a:ext>
      </dgm:extLst>
    </dgm:pt>
    <dgm:pt modelId="{653FE6C4-B765-49AA-94D0-14A49CF42D01}" type="pres">
      <dgm:prSet presAssocID="{E307B146-53F4-4B39-BFA9-9B20F009351B}" presName="spaceRect" presStyleCnt="0"/>
      <dgm:spPr/>
    </dgm:pt>
    <dgm:pt modelId="{F2C7A96F-FCC3-497B-92EA-1A280CD2A858}" type="pres">
      <dgm:prSet presAssocID="{E307B146-53F4-4B39-BFA9-9B20F009351B}" presName="textRect" presStyleLbl="revTx" presStyleIdx="0" presStyleCnt="6">
        <dgm:presLayoutVars>
          <dgm:chMax val="1"/>
          <dgm:chPref val="1"/>
        </dgm:presLayoutVars>
      </dgm:prSet>
      <dgm:spPr/>
    </dgm:pt>
    <dgm:pt modelId="{82BD45F3-4025-4833-A3BD-8FBD87767C5B}" type="pres">
      <dgm:prSet presAssocID="{5A71BEEE-D3B2-4118-A1EE-901AF1B6D66F}" presName="sibTrans" presStyleCnt="0"/>
      <dgm:spPr/>
    </dgm:pt>
    <dgm:pt modelId="{FAFF3D29-7EBE-41F4-9CC8-BD60F3097781}" type="pres">
      <dgm:prSet presAssocID="{5FDB066A-D043-4537-9A32-863B1267B3F8}" presName="compNode" presStyleCnt="0"/>
      <dgm:spPr/>
    </dgm:pt>
    <dgm:pt modelId="{3B2870C0-5841-4A20-8454-921FBF1360FC}" type="pres">
      <dgm:prSet presAssocID="{5FDB066A-D043-4537-9A32-863B1267B3F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AA2E4B8C-C65D-4CD5-9F43-717F31FC0025}" type="pres">
      <dgm:prSet presAssocID="{5FDB066A-D043-4537-9A32-863B1267B3F8}" presName="spaceRect" presStyleCnt="0"/>
      <dgm:spPr/>
    </dgm:pt>
    <dgm:pt modelId="{BDE3F603-1DFC-41A0-A6A1-0ED81FBB5FF4}" type="pres">
      <dgm:prSet presAssocID="{5FDB066A-D043-4537-9A32-863B1267B3F8}" presName="textRect" presStyleLbl="revTx" presStyleIdx="1" presStyleCnt="6">
        <dgm:presLayoutVars>
          <dgm:chMax val="1"/>
          <dgm:chPref val="1"/>
        </dgm:presLayoutVars>
      </dgm:prSet>
      <dgm:spPr/>
    </dgm:pt>
    <dgm:pt modelId="{CB30C382-3F26-4B02-A73B-8819D9E13DED}" type="pres">
      <dgm:prSet presAssocID="{766B12A5-26DF-4367-82A9-2B73B585F7C0}" presName="sibTrans" presStyleCnt="0"/>
      <dgm:spPr/>
    </dgm:pt>
    <dgm:pt modelId="{B8CABD6E-106E-4EC3-8908-0D1B2EAAEBEB}" type="pres">
      <dgm:prSet presAssocID="{A9F418A4-76EC-4E54-ABD4-3116130ED451}" presName="compNode" presStyleCnt="0"/>
      <dgm:spPr/>
    </dgm:pt>
    <dgm:pt modelId="{64D06088-8A9E-4F34-B243-AF1273302397}" type="pres">
      <dgm:prSet presAssocID="{A9F418A4-76EC-4E54-ABD4-3116130ED45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ment"/>
        </a:ext>
      </dgm:extLst>
    </dgm:pt>
    <dgm:pt modelId="{94234441-8A3C-4DDB-A83D-6ABF395DAF09}" type="pres">
      <dgm:prSet presAssocID="{A9F418A4-76EC-4E54-ABD4-3116130ED451}" presName="spaceRect" presStyleCnt="0"/>
      <dgm:spPr/>
    </dgm:pt>
    <dgm:pt modelId="{5D89E5BF-D110-43FA-A717-C957C48A9B32}" type="pres">
      <dgm:prSet presAssocID="{A9F418A4-76EC-4E54-ABD4-3116130ED451}" presName="textRect" presStyleLbl="revTx" presStyleIdx="2" presStyleCnt="6">
        <dgm:presLayoutVars>
          <dgm:chMax val="1"/>
          <dgm:chPref val="1"/>
        </dgm:presLayoutVars>
      </dgm:prSet>
      <dgm:spPr/>
    </dgm:pt>
    <dgm:pt modelId="{3782C871-0754-44ED-96A1-B954109B7F9A}" type="pres">
      <dgm:prSet presAssocID="{660F67C8-51D1-4415-B682-1F40B6BD3C7B}" presName="sibTrans" presStyleCnt="0"/>
      <dgm:spPr/>
    </dgm:pt>
    <dgm:pt modelId="{C4DBC43E-BDBE-4079-AA28-E3EB9C5AD510}" type="pres">
      <dgm:prSet presAssocID="{8075D5B9-2309-489D-978E-B100FB7ADDDF}" presName="compNode" presStyleCnt="0"/>
      <dgm:spPr/>
    </dgm:pt>
    <dgm:pt modelId="{972EFF9F-86C1-4B9B-B716-D16D9A17E2B9}" type="pres">
      <dgm:prSet presAssocID="{8075D5B9-2309-489D-978E-B100FB7ADDD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oter"/>
        </a:ext>
      </dgm:extLst>
    </dgm:pt>
    <dgm:pt modelId="{815D1A6B-BA89-4F9C-913B-9225718D08ED}" type="pres">
      <dgm:prSet presAssocID="{8075D5B9-2309-489D-978E-B100FB7ADDDF}" presName="spaceRect" presStyleCnt="0"/>
      <dgm:spPr/>
    </dgm:pt>
    <dgm:pt modelId="{0847FD3E-353A-4883-9D58-30F6AC5F9813}" type="pres">
      <dgm:prSet presAssocID="{8075D5B9-2309-489D-978E-B100FB7ADDDF}" presName="textRect" presStyleLbl="revTx" presStyleIdx="3" presStyleCnt="6">
        <dgm:presLayoutVars>
          <dgm:chMax val="1"/>
          <dgm:chPref val="1"/>
        </dgm:presLayoutVars>
      </dgm:prSet>
      <dgm:spPr/>
    </dgm:pt>
    <dgm:pt modelId="{C4D1E978-8972-4FB5-844D-5DD35A8BAD9A}" type="pres">
      <dgm:prSet presAssocID="{5FD5E0C6-DB09-48C5-82E8-43E8430A04AD}" presName="sibTrans" presStyleCnt="0"/>
      <dgm:spPr/>
    </dgm:pt>
    <dgm:pt modelId="{F926D271-C827-4D6F-B0BD-57A31DAD4008}" type="pres">
      <dgm:prSet presAssocID="{621268A7-F5D0-41AE-9C82-C4EEAE3D45F4}" presName="compNode" presStyleCnt="0"/>
      <dgm:spPr/>
    </dgm:pt>
    <dgm:pt modelId="{F3796DB4-0169-4768-85DC-7739CBF10A78}" type="pres">
      <dgm:prSet presAssocID="{621268A7-F5D0-41AE-9C82-C4EEAE3D45F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naire"/>
        </a:ext>
      </dgm:extLst>
    </dgm:pt>
    <dgm:pt modelId="{FE88D8A5-50F9-484B-8FEA-4B7AF484C877}" type="pres">
      <dgm:prSet presAssocID="{621268A7-F5D0-41AE-9C82-C4EEAE3D45F4}" presName="spaceRect" presStyleCnt="0"/>
      <dgm:spPr/>
    </dgm:pt>
    <dgm:pt modelId="{DE38745E-8CA8-4F8D-A57F-F12A7570B815}" type="pres">
      <dgm:prSet presAssocID="{621268A7-F5D0-41AE-9C82-C4EEAE3D45F4}" presName="textRect" presStyleLbl="revTx" presStyleIdx="4" presStyleCnt="6">
        <dgm:presLayoutVars>
          <dgm:chMax val="1"/>
          <dgm:chPref val="1"/>
        </dgm:presLayoutVars>
      </dgm:prSet>
      <dgm:spPr/>
    </dgm:pt>
    <dgm:pt modelId="{F78ADB9F-DAEF-48D5-A518-F5684ED15484}" type="pres">
      <dgm:prSet presAssocID="{C9FE683D-34C0-4EFA-8B74-021AA24EB3EF}" presName="sibTrans" presStyleCnt="0"/>
      <dgm:spPr/>
    </dgm:pt>
    <dgm:pt modelId="{B1736AD7-D2C6-45D3-976A-975E5665B1B4}" type="pres">
      <dgm:prSet presAssocID="{FD8EE311-D9EA-48B9-B083-7D4C5FFBDF27}" presName="compNode" presStyleCnt="0"/>
      <dgm:spPr/>
    </dgm:pt>
    <dgm:pt modelId="{23A0163C-B4E1-4496-8B4E-FC2BE9BB9FD8}" type="pres">
      <dgm:prSet presAssocID="{FD8EE311-D9EA-48B9-B083-7D4C5FFBDF2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
        </a:ext>
      </dgm:extLst>
    </dgm:pt>
    <dgm:pt modelId="{FA32D38C-A9D5-4DB7-836C-35A90E34E784}" type="pres">
      <dgm:prSet presAssocID="{FD8EE311-D9EA-48B9-B083-7D4C5FFBDF27}" presName="spaceRect" presStyleCnt="0"/>
      <dgm:spPr/>
    </dgm:pt>
    <dgm:pt modelId="{4FA5715D-15FE-47CC-B0D0-2166FE31FF05}" type="pres">
      <dgm:prSet presAssocID="{FD8EE311-D9EA-48B9-B083-7D4C5FFBDF27}" presName="textRect" presStyleLbl="revTx" presStyleIdx="5" presStyleCnt="6">
        <dgm:presLayoutVars>
          <dgm:chMax val="1"/>
          <dgm:chPref val="1"/>
        </dgm:presLayoutVars>
      </dgm:prSet>
      <dgm:spPr/>
    </dgm:pt>
  </dgm:ptLst>
  <dgm:cxnLst>
    <dgm:cxn modelId="{76211B06-15C7-4014-99EF-BF313F530448}" srcId="{8583D285-354C-4691-8EBE-7892BD4B9DF5}" destId="{FD8EE311-D9EA-48B9-B083-7D4C5FFBDF27}" srcOrd="5" destOrd="0" parTransId="{E1C1338F-4258-4617-B6E7-732604B7A737}" sibTransId="{7AE65697-36EA-42BE-B866-59176E6E9D86}"/>
    <dgm:cxn modelId="{93BA4B1F-6B7F-4082-B7AC-475EA2356DD8}" srcId="{8583D285-354C-4691-8EBE-7892BD4B9DF5}" destId="{621268A7-F5D0-41AE-9C82-C4EEAE3D45F4}" srcOrd="4" destOrd="0" parTransId="{35664167-6479-4780-817B-6E7374F469D9}" sibTransId="{C9FE683D-34C0-4EFA-8B74-021AA24EB3EF}"/>
    <dgm:cxn modelId="{F3185A29-51F1-4900-AE0C-710A4C422F3F}" type="presOf" srcId="{A9F418A4-76EC-4E54-ABD4-3116130ED451}" destId="{5D89E5BF-D110-43FA-A717-C957C48A9B32}" srcOrd="0" destOrd="0" presId="urn:microsoft.com/office/officeart/2018/2/layout/IconLabelList"/>
    <dgm:cxn modelId="{D8E7B348-4CED-42EF-A3E8-C77BE48405A7}" srcId="{8583D285-354C-4691-8EBE-7892BD4B9DF5}" destId="{8075D5B9-2309-489D-978E-B100FB7ADDDF}" srcOrd="3" destOrd="0" parTransId="{C54CB1B5-21CE-4A13-9559-DE34AA6F84AB}" sibTransId="{5FD5E0C6-DB09-48C5-82E8-43E8430A04AD}"/>
    <dgm:cxn modelId="{1DAA2D55-AD53-4AC6-8332-D25D6EA8B2E7}" srcId="{8583D285-354C-4691-8EBE-7892BD4B9DF5}" destId="{E307B146-53F4-4B39-BFA9-9B20F009351B}" srcOrd="0" destOrd="0" parTransId="{A5979F7C-B500-4DA1-B0AD-381EE85FE4EF}" sibTransId="{5A71BEEE-D3B2-4118-A1EE-901AF1B6D66F}"/>
    <dgm:cxn modelId="{3C684F95-F565-4FA3-82C1-9A056DE48246}" srcId="{8583D285-354C-4691-8EBE-7892BD4B9DF5}" destId="{A9F418A4-76EC-4E54-ABD4-3116130ED451}" srcOrd="2" destOrd="0" parTransId="{616960D6-AB33-422E-9076-2B790BE965B7}" sibTransId="{660F67C8-51D1-4415-B682-1F40B6BD3C7B}"/>
    <dgm:cxn modelId="{DFEB2FAC-103A-40B0-A7CE-BA152F6F866C}" srcId="{8583D285-354C-4691-8EBE-7892BD4B9DF5}" destId="{5FDB066A-D043-4537-9A32-863B1267B3F8}" srcOrd="1" destOrd="0" parTransId="{50ECC5EC-9713-4110-AAFB-6D5F358DC6A9}" sibTransId="{766B12A5-26DF-4367-82A9-2B73B585F7C0}"/>
    <dgm:cxn modelId="{40154CAC-F9EC-4F86-A2CE-1226C1F333EA}" type="presOf" srcId="{621268A7-F5D0-41AE-9C82-C4EEAE3D45F4}" destId="{DE38745E-8CA8-4F8D-A57F-F12A7570B815}" srcOrd="0" destOrd="0" presId="urn:microsoft.com/office/officeart/2018/2/layout/IconLabelList"/>
    <dgm:cxn modelId="{DCAC0EB1-D2BA-409E-9DD7-A6400676C50A}" type="presOf" srcId="{FD8EE311-D9EA-48B9-B083-7D4C5FFBDF27}" destId="{4FA5715D-15FE-47CC-B0D0-2166FE31FF05}" srcOrd="0" destOrd="0" presId="urn:microsoft.com/office/officeart/2018/2/layout/IconLabelList"/>
    <dgm:cxn modelId="{149514B3-C9CE-4D95-BB8D-EE029C637063}" type="presOf" srcId="{8075D5B9-2309-489D-978E-B100FB7ADDDF}" destId="{0847FD3E-353A-4883-9D58-30F6AC5F9813}" srcOrd="0" destOrd="0" presId="urn:microsoft.com/office/officeart/2018/2/layout/IconLabelList"/>
    <dgm:cxn modelId="{4B77AFC1-0E4D-4E08-AB87-7C446E743BDA}" type="presOf" srcId="{5FDB066A-D043-4537-9A32-863B1267B3F8}" destId="{BDE3F603-1DFC-41A0-A6A1-0ED81FBB5FF4}" srcOrd="0" destOrd="0" presId="urn:microsoft.com/office/officeart/2018/2/layout/IconLabelList"/>
    <dgm:cxn modelId="{75A110C9-752A-4795-B757-F5B80E624217}" type="presOf" srcId="{8583D285-354C-4691-8EBE-7892BD4B9DF5}" destId="{A4A9DD6F-316A-4BEF-9EC4-81FD0B826203}" srcOrd="0" destOrd="0" presId="urn:microsoft.com/office/officeart/2018/2/layout/IconLabelList"/>
    <dgm:cxn modelId="{02F69ADD-19AC-4FE5-8348-ED45F9BBE796}" type="presOf" srcId="{E307B146-53F4-4B39-BFA9-9B20F009351B}" destId="{F2C7A96F-FCC3-497B-92EA-1A280CD2A858}" srcOrd="0" destOrd="0" presId="urn:microsoft.com/office/officeart/2018/2/layout/IconLabelList"/>
    <dgm:cxn modelId="{3A47B617-1F57-48BF-BB90-55D703BE664E}" type="presParOf" srcId="{A4A9DD6F-316A-4BEF-9EC4-81FD0B826203}" destId="{15D2DFB7-68D0-4F57-AB87-A7277CD0F6BF}" srcOrd="0" destOrd="0" presId="urn:microsoft.com/office/officeart/2018/2/layout/IconLabelList"/>
    <dgm:cxn modelId="{52F43A3A-2907-4AE0-8820-FD6D502F7FCD}" type="presParOf" srcId="{15D2DFB7-68D0-4F57-AB87-A7277CD0F6BF}" destId="{34A2F3B8-5706-4D79-8D92-9DCF486967B7}" srcOrd="0" destOrd="0" presId="urn:microsoft.com/office/officeart/2018/2/layout/IconLabelList"/>
    <dgm:cxn modelId="{AC5ACDC0-A95D-47EB-820A-99A24FEC9696}" type="presParOf" srcId="{15D2DFB7-68D0-4F57-AB87-A7277CD0F6BF}" destId="{653FE6C4-B765-49AA-94D0-14A49CF42D01}" srcOrd="1" destOrd="0" presId="urn:microsoft.com/office/officeart/2018/2/layout/IconLabelList"/>
    <dgm:cxn modelId="{03EEFD85-C5EB-4F2D-B06D-53B485E8BCAB}" type="presParOf" srcId="{15D2DFB7-68D0-4F57-AB87-A7277CD0F6BF}" destId="{F2C7A96F-FCC3-497B-92EA-1A280CD2A858}" srcOrd="2" destOrd="0" presId="urn:microsoft.com/office/officeart/2018/2/layout/IconLabelList"/>
    <dgm:cxn modelId="{948101BB-F746-40DD-BA66-001C6B22E162}" type="presParOf" srcId="{A4A9DD6F-316A-4BEF-9EC4-81FD0B826203}" destId="{82BD45F3-4025-4833-A3BD-8FBD87767C5B}" srcOrd="1" destOrd="0" presId="urn:microsoft.com/office/officeart/2018/2/layout/IconLabelList"/>
    <dgm:cxn modelId="{5A6CF2D6-1CA9-4521-8500-28FD7F69325B}" type="presParOf" srcId="{A4A9DD6F-316A-4BEF-9EC4-81FD0B826203}" destId="{FAFF3D29-7EBE-41F4-9CC8-BD60F3097781}" srcOrd="2" destOrd="0" presId="urn:microsoft.com/office/officeart/2018/2/layout/IconLabelList"/>
    <dgm:cxn modelId="{647CC8B3-401E-49EB-97F2-33852DED61AE}" type="presParOf" srcId="{FAFF3D29-7EBE-41F4-9CC8-BD60F3097781}" destId="{3B2870C0-5841-4A20-8454-921FBF1360FC}" srcOrd="0" destOrd="0" presId="urn:microsoft.com/office/officeart/2018/2/layout/IconLabelList"/>
    <dgm:cxn modelId="{E51B0278-8A59-4764-B355-C094A6950C6A}" type="presParOf" srcId="{FAFF3D29-7EBE-41F4-9CC8-BD60F3097781}" destId="{AA2E4B8C-C65D-4CD5-9F43-717F31FC0025}" srcOrd="1" destOrd="0" presId="urn:microsoft.com/office/officeart/2018/2/layout/IconLabelList"/>
    <dgm:cxn modelId="{9B7EF711-BC73-485D-80B4-F0123414F3C9}" type="presParOf" srcId="{FAFF3D29-7EBE-41F4-9CC8-BD60F3097781}" destId="{BDE3F603-1DFC-41A0-A6A1-0ED81FBB5FF4}" srcOrd="2" destOrd="0" presId="urn:microsoft.com/office/officeart/2018/2/layout/IconLabelList"/>
    <dgm:cxn modelId="{E14BD999-7A50-43B4-A9D9-DE96DD8BFAA9}" type="presParOf" srcId="{A4A9DD6F-316A-4BEF-9EC4-81FD0B826203}" destId="{CB30C382-3F26-4B02-A73B-8819D9E13DED}" srcOrd="3" destOrd="0" presId="urn:microsoft.com/office/officeart/2018/2/layout/IconLabelList"/>
    <dgm:cxn modelId="{8E81AA93-9B3B-4668-941E-0732CBDF2D90}" type="presParOf" srcId="{A4A9DD6F-316A-4BEF-9EC4-81FD0B826203}" destId="{B8CABD6E-106E-4EC3-8908-0D1B2EAAEBEB}" srcOrd="4" destOrd="0" presId="urn:microsoft.com/office/officeart/2018/2/layout/IconLabelList"/>
    <dgm:cxn modelId="{3AC74416-27DD-4B8C-B160-E2A3D829B5BD}" type="presParOf" srcId="{B8CABD6E-106E-4EC3-8908-0D1B2EAAEBEB}" destId="{64D06088-8A9E-4F34-B243-AF1273302397}" srcOrd="0" destOrd="0" presId="urn:microsoft.com/office/officeart/2018/2/layout/IconLabelList"/>
    <dgm:cxn modelId="{A7FFCF0F-D1AC-4F84-A06D-F7C500AE4368}" type="presParOf" srcId="{B8CABD6E-106E-4EC3-8908-0D1B2EAAEBEB}" destId="{94234441-8A3C-4DDB-A83D-6ABF395DAF09}" srcOrd="1" destOrd="0" presId="urn:microsoft.com/office/officeart/2018/2/layout/IconLabelList"/>
    <dgm:cxn modelId="{65CA3FC1-CE38-485F-B3D5-30A1623DC5C4}" type="presParOf" srcId="{B8CABD6E-106E-4EC3-8908-0D1B2EAAEBEB}" destId="{5D89E5BF-D110-43FA-A717-C957C48A9B32}" srcOrd="2" destOrd="0" presId="urn:microsoft.com/office/officeart/2018/2/layout/IconLabelList"/>
    <dgm:cxn modelId="{635A1489-BA72-476C-92F5-749C5C370F00}" type="presParOf" srcId="{A4A9DD6F-316A-4BEF-9EC4-81FD0B826203}" destId="{3782C871-0754-44ED-96A1-B954109B7F9A}" srcOrd="5" destOrd="0" presId="urn:microsoft.com/office/officeart/2018/2/layout/IconLabelList"/>
    <dgm:cxn modelId="{285D2079-83D5-45CF-A1B1-CCF0E7ED1AA0}" type="presParOf" srcId="{A4A9DD6F-316A-4BEF-9EC4-81FD0B826203}" destId="{C4DBC43E-BDBE-4079-AA28-E3EB9C5AD510}" srcOrd="6" destOrd="0" presId="urn:microsoft.com/office/officeart/2018/2/layout/IconLabelList"/>
    <dgm:cxn modelId="{99B99967-432F-4D68-A449-BFFF9C135723}" type="presParOf" srcId="{C4DBC43E-BDBE-4079-AA28-E3EB9C5AD510}" destId="{972EFF9F-86C1-4B9B-B716-D16D9A17E2B9}" srcOrd="0" destOrd="0" presId="urn:microsoft.com/office/officeart/2018/2/layout/IconLabelList"/>
    <dgm:cxn modelId="{60CFA752-A672-48B3-AB6C-0E6B01927782}" type="presParOf" srcId="{C4DBC43E-BDBE-4079-AA28-E3EB9C5AD510}" destId="{815D1A6B-BA89-4F9C-913B-9225718D08ED}" srcOrd="1" destOrd="0" presId="urn:microsoft.com/office/officeart/2018/2/layout/IconLabelList"/>
    <dgm:cxn modelId="{6D6D193C-2842-402E-B4DE-DCB80CD27A7F}" type="presParOf" srcId="{C4DBC43E-BDBE-4079-AA28-E3EB9C5AD510}" destId="{0847FD3E-353A-4883-9D58-30F6AC5F9813}" srcOrd="2" destOrd="0" presId="urn:microsoft.com/office/officeart/2018/2/layout/IconLabelList"/>
    <dgm:cxn modelId="{72DB5F75-1E2B-4D91-A10A-B84D059CAA4B}" type="presParOf" srcId="{A4A9DD6F-316A-4BEF-9EC4-81FD0B826203}" destId="{C4D1E978-8972-4FB5-844D-5DD35A8BAD9A}" srcOrd="7" destOrd="0" presId="urn:microsoft.com/office/officeart/2018/2/layout/IconLabelList"/>
    <dgm:cxn modelId="{46591918-DDA6-41AC-B9F9-22905FFC331A}" type="presParOf" srcId="{A4A9DD6F-316A-4BEF-9EC4-81FD0B826203}" destId="{F926D271-C827-4D6F-B0BD-57A31DAD4008}" srcOrd="8" destOrd="0" presId="urn:microsoft.com/office/officeart/2018/2/layout/IconLabelList"/>
    <dgm:cxn modelId="{A45560DC-6C5A-4A99-90BF-ABE01CE3079A}" type="presParOf" srcId="{F926D271-C827-4D6F-B0BD-57A31DAD4008}" destId="{F3796DB4-0169-4768-85DC-7739CBF10A78}" srcOrd="0" destOrd="0" presId="urn:microsoft.com/office/officeart/2018/2/layout/IconLabelList"/>
    <dgm:cxn modelId="{E9B4EA12-1208-4B31-A1BE-6B8F5C6D71F1}" type="presParOf" srcId="{F926D271-C827-4D6F-B0BD-57A31DAD4008}" destId="{FE88D8A5-50F9-484B-8FEA-4B7AF484C877}" srcOrd="1" destOrd="0" presId="urn:microsoft.com/office/officeart/2018/2/layout/IconLabelList"/>
    <dgm:cxn modelId="{76539375-BD32-4EB4-A435-07FAEE13F348}" type="presParOf" srcId="{F926D271-C827-4D6F-B0BD-57A31DAD4008}" destId="{DE38745E-8CA8-4F8D-A57F-F12A7570B815}" srcOrd="2" destOrd="0" presId="urn:microsoft.com/office/officeart/2018/2/layout/IconLabelList"/>
    <dgm:cxn modelId="{08DEBEC2-952F-4BAC-8037-32AF05B8C781}" type="presParOf" srcId="{A4A9DD6F-316A-4BEF-9EC4-81FD0B826203}" destId="{F78ADB9F-DAEF-48D5-A518-F5684ED15484}" srcOrd="9" destOrd="0" presId="urn:microsoft.com/office/officeart/2018/2/layout/IconLabelList"/>
    <dgm:cxn modelId="{3D1A86BE-F9DA-4EC7-BF74-3A86B490A3F9}" type="presParOf" srcId="{A4A9DD6F-316A-4BEF-9EC4-81FD0B826203}" destId="{B1736AD7-D2C6-45D3-976A-975E5665B1B4}" srcOrd="10" destOrd="0" presId="urn:microsoft.com/office/officeart/2018/2/layout/IconLabelList"/>
    <dgm:cxn modelId="{BB759843-10DC-40CC-8D6E-E9770AC7241B}" type="presParOf" srcId="{B1736AD7-D2C6-45D3-976A-975E5665B1B4}" destId="{23A0163C-B4E1-4496-8B4E-FC2BE9BB9FD8}" srcOrd="0" destOrd="0" presId="urn:microsoft.com/office/officeart/2018/2/layout/IconLabelList"/>
    <dgm:cxn modelId="{75729955-0CA3-4A75-8D80-9F54E8F9D876}" type="presParOf" srcId="{B1736AD7-D2C6-45D3-976A-975E5665B1B4}" destId="{FA32D38C-A9D5-4DB7-836C-35A90E34E784}" srcOrd="1" destOrd="0" presId="urn:microsoft.com/office/officeart/2018/2/layout/IconLabelList"/>
    <dgm:cxn modelId="{AE255B5B-2AF9-4892-9C9B-D91736A1A6AA}" type="presParOf" srcId="{B1736AD7-D2C6-45D3-976A-975E5665B1B4}" destId="{4FA5715D-15FE-47CC-B0D0-2166FE31FF0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83D285-354C-4691-8EBE-7892BD4B9DF5}"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307B146-53F4-4B39-BFA9-9B20F009351B}">
      <dgm:prSet/>
      <dgm:spPr/>
      <dgm:t>
        <a:bodyPr/>
        <a:lstStyle/>
        <a:p>
          <a:r>
            <a:rPr lang="en-GB" b="0" dirty="0"/>
            <a:t>Motivation</a:t>
          </a:r>
          <a:endParaRPr lang="en-US" b="0" dirty="0"/>
        </a:p>
      </dgm:t>
    </dgm:pt>
    <dgm:pt modelId="{A5979F7C-B500-4DA1-B0AD-381EE85FE4EF}" type="parTrans" cxnId="{1DAA2D55-AD53-4AC6-8332-D25D6EA8B2E7}">
      <dgm:prSet/>
      <dgm:spPr/>
      <dgm:t>
        <a:bodyPr/>
        <a:lstStyle/>
        <a:p>
          <a:endParaRPr lang="en-US"/>
        </a:p>
      </dgm:t>
    </dgm:pt>
    <dgm:pt modelId="{5A71BEEE-D3B2-4118-A1EE-901AF1B6D66F}" type="sibTrans" cxnId="{1DAA2D55-AD53-4AC6-8332-D25D6EA8B2E7}">
      <dgm:prSet/>
      <dgm:spPr/>
      <dgm:t>
        <a:bodyPr/>
        <a:lstStyle/>
        <a:p>
          <a:endParaRPr lang="en-US"/>
        </a:p>
      </dgm:t>
    </dgm:pt>
    <dgm:pt modelId="{5FDB066A-D043-4537-9A32-863B1267B3F8}">
      <dgm:prSet/>
      <dgm:spPr/>
      <dgm:t>
        <a:bodyPr/>
        <a:lstStyle/>
        <a:p>
          <a:r>
            <a:rPr lang="en-GB"/>
            <a:t>Background</a:t>
          </a:r>
          <a:endParaRPr lang="en-US"/>
        </a:p>
      </dgm:t>
    </dgm:pt>
    <dgm:pt modelId="{50ECC5EC-9713-4110-AAFB-6D5F358DC6A9}" type="parTrans" cxnId="{DFEB2FAC-103A-40B0-A7CE-BA152F6F866C}">
      <dgm:prSet/>
      <dgm:spPr/>
      <dgm:t>
        <a:bodyPr/>
        <a:lstStyle/>
        <a:p>
          <a:endParaRPr lang="en-US"/>
        </a:p>
      </dgm:t>
    </dgm:pt>
    <dgm:pt modelId="{766B12A5-26DF-4367-82A9-2B73B585F7C0}" type="sibTrans" cxnId="{DFEB2FAC-103A-40B0-A7CE-BA152F6F866C}">
      <dgm:prSet/>
      <dgm:spPr/>
      <dgm:t>
        <a:bodyPr/>
        <a:lstStyle/>
        <a:p>
          <a:endParaRPr lang="en-US"/>
        </a:p>
      </dgm:t>
    </dgm:pt>
    <dgm:pt modelId="{A9F418A4-76EC-4E54-ABD4-3116130ED451}">
      <dgm:prSet/>
      <dgm:spPr/>
      <dgm:t>
        <a:bodyPr/>
        <a:lstStyle/>
        <a:p>
          <a:r>
            <a:rPr lang="en-GB"/>
            <a:t>Methodology</a:t>
          </a:r>
          <a:endParaRPr lang="en-US"/>
        </a:p>
      </dgm:t>
    </dgm:pt>
    <dgm:pt modelId="{616960D6-AB33-422E-9076-2B790BE965B7}" type="parTrans" cxnId="{3C684F95-F565-4FA3-82C1-9A056DE48246}">
      <dgm:prSet/>
      <dgm:spPr/>
      <dgm:t>
        <a:bodyPr/>
        <a:lstStyle/>
        <a:p>
          <a:endParaRPr lang="en-US"/>
        </a:p>
      </dgm:t>
    </dgm:pt>
    <dgm:pt modelId="{660F67C8-51D1-4415-B682-1F40B6BD3C7B}" type="sibTrans" cxnId="{3C684F95-F565-4FA3-82C1-9A056DE48246}">
      <dgm:prSet/>
      <dgm:spPr/>
      <dgm:t>
        <a:bodyPr/>
        <a:lstStyle/>
        <a:p>
          <a:endParaRPr lang="en-US"/>
        </a:p>
      </dgm:t>
    </dgm:pt>
    <dgm:pt modelId="{8075D5B9-2309-489D-978E-B100FB7ADDDF}">
      <dgm:prSet/>
      <dgm:spPr/>
      <dgm:t>
        <a:bodyPr/>
        <a:lstStyle/>
        <a:p>
          <a:r>
            <a:rPr lang="en-GB" b="1" dirty="0"/>
            <a:t>Demonstration</a:t>
          </a:r>
          <a:endParaRPr lang="en-US" b="1" dirty="0"/>
        </a:p>
      </dgm:t>
    </dgm:pt>
    <dgm:pt modelId="{C54CB1B5-21CE-4A13-9559-DE34AA6F84AB}" type="parTrans" cxnId="{D8E7B348-4CED-42EF-A3E8-C77BE48405A7}">
      <dgm:prSet/>
      <dgm:spPr/>
      <dgm:t>
        <a:bodyPr/>
        <a:lstStyle/>
        <a:p>
          <a:endParaRPr lang="en-US"/>
        </a:p>
      </dgm:t>
    </dgm:pt>
    <dgm:pt modelId="{5FD5E0C6-DB09-48C5-82E8-43E8430A04AD}" type="sibTrans" cxnId="{D8E7B348-4CED-42EF-A3E8-C77BE48405A7}">
      <dgm:prSet/>
      <dgm:spPr/>
      <dgm:t>
        <a:bodyPr/>
        <a:lstStyle/>
        <a:p>
          <a:endParaRPr lang="en-US"/>
        </a:p>
      </dgm:t>
    </dgm:pt>
    <dgm:pt modelId="{621268A7-F5D0-41AE-9C82-C4EEAE3D45F4}">
      <dgm:prSet/>
      <dgm:spPr/>
      <dgm:t>
        <a:bodyPr/>
        <a:lstStyle/>
        <a:p>
          <a:r>
            <a:rPr lang="en-GB"/>
            <a:t>Results</a:t>
          </a:r>
          <a:endParaRPr lang="en-US"/>
        </a:p>
      </dgm:t>
    </dgm:pt>
    <dgm:pt modelId="{35664167-6479-4780-817B-6E7374F469D9}" type="parTrans" cxnId="{93BA4B1F-6B7F-4082-B7AC-475EA2356DD8}">
      <dgm:prSet/>
      <dgm:spPr/>
      <dgm:t>
        <a:bodyPr/>
        <a:lstStyle/>
        <a:p>
          <a:endParaRPr lang="en-US"/>
        </a:p>
      </dgm:t>
    </dgm:pt>
    <dgm:pt modelId="{C9FE683D-34C0-4EFA-8B74-021AA24EB3EF}" type="sibTrans" cxnId="{93BA4B1F-6B7F-4082-B7AC-475EA2356DD8}">
      <dgm:prSet/>
      <dgm:spPr/>
      <dgm:t>
        <a:bodyPr/>
        <a:lstStyle/>
        <a:p>
          <a:endParaRPr lang="en-US"/>
        </a:p>
      </dgm:t>
    </dgm:pt>
    <dgm:pt modelId="{FD8EE311-D9EA-48B9-B083-7D4C5FFBDF27}">
      <dgm:prSet/>
      <dgm:spPr/>
      <dgm:t>
        <a:bodyPr/>
        <a:lstStyle/>
        <a:p>
          <a:r>
            <a:rPr lang="en-GB"/>
            <a:t>Conclusion</a:t>
          </a:r>
          <a:endParaRPr lang="en-US"/>
        </a:p>
      </dgm:t>
    </dgm:pt>
    <dgm:pt modelId="{E1C1338F-4258-4617-B6E7-732604B7A737}" type="parTrans" cxnId="{76211B06-15C7-4014-99EF-BF313F530448}">
      <dgm:prSet/>
      <dgm:spPr/>
      <dgm:t>
        <a:bodyPr/>
        <a:lstStyle/>
        <a:p>
          <a:endParaRPr lang="en-US"/>
        </a:p>
      </dgm:t>
    </dgm:pt>
    <dgm:pt modelId="{7AE65697-36EA-42BE-B866-59176E6E9D86}" type="sibTrans" cxnId="{76211B06-15C7-4014-99EF-BF313F530448}">
      <dgm:prSet/>
      <dgm:spPr/>
      <dgm:t>
        <a:bodyPr/>
        <a:lstStyle/>
        <a:p>
          <a:endParaRPr lang="en-US"/>
        </a:p>
      </dgm:t>
    </dgm:pt>
    <dgm:pt modelId="{A4A9DD6F-316A-4BEF-9EC4-81FD0B826203}" type="pres">
      <dgm:prSet presAssocID="{8583D285-354C-4691-8EBE-7892BD4B9DF5}" presName="root" presStyleCnt="0">
        <dgm:presLayoutVars>
          <dgm:dir/>
          <dgm:resizeHandles val="exact"/>
        </dgm:presLayoutVars>
      </dgm:prSet>
      <dgm:spPr/>
    </dgm:pt>
    <dgm:pt modelId="{15D2DFB7-68D0-4F57-AB87-A7277CD0F6BF}" type="pres">
      <dgm:prSet presAssocID="{E307B146-53F4-4B39-BFA9-9B20F009351B}" presName="compNode" presStyleCnt="0"/>
      <dgm:spPr/>
    </dgm:pt>
    <dgm:pt modelId="{34A2F3B8-5706-4D79-8D92-9DCF486967B7}" type="pres">
      <dgm:prSet presAssocID="{E307B146-53F4-4B39-BFA9-9B20F009351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 Outline"/>
        </a:ext>
      </dgm:extLst>
    </dgm:pt>
    <dgm:pt modelId="{653FE6C4-B765-49AA-94D0-14A49CF42D01}" type="pres">
      <dgm:prSet presAssocID="{E307B146-53F4-4B39-BFA9-9B20F009351B}" presName="spaceRect" presStyleCnt="0"/>
      <dgm:spPr/>
    </dgm:pt>
    <dgm:pt modelId="{F2C7A96F-FCC3-497B-92EA-1A280CD2A858}" type="pres">
      <dgm:prSet presAssocID="{E307B146-53F4-4B39-BFA9-9B20F009351B}" presName="textRect" presStyleLbl="revTx" presStyleIdx="0" presStyleCnt="6">
        <dgm:presLayoutVars>
          <dgm:chMax val="1"/>
          <dgm:chPref val="1"/>
        </dgm:presLayoutVars>
      </dgm:prSet>
      <dgm:spPr/>
    </dgm:pt>
    <dgm:pt modelId="{82BD45F3-4025-4833-A3BD-8FBD87767C5B}" type="pres">
      <dgm:prSet presAssocID="{5A71BEEE-D3B2-4118-A1EE-901AF1B6D66F}" presName="sibTrans" presStyleCnt="0"/>
      <dgm:spPr/>
    </dgm:pt>
    <dgm:pt modelId="{FAFF3D29-7EBE-41F4-9CC8-BD60F3097781}" type="pres">
      <dgm:prSet presAssocID="{5FDB066A-D043-4537-9A32-863B1267B3F8}" presName="compNode" presStyleCnt="0"/>
      <dgm:spPr/>
    </dgm:pt>
    <dgm:pt modelId="{3B2870C0-5841-4A20-8454-921FBF1360FC}" type="pres">
      <dgm:prSet presAssocID="{5FDB066A-D043-4537-9A32-863B1267B3F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AA2E4B8C-C65D-4CD5-9F43-717F31FC0025}" type="pres">
      <dgm:prSet presAssocID="{5FDB066A-D043-4537-9A32-863B1267B3F8}" presName="spaceRect" presStyleCnt="0"/>
      <dgm:spPr/>
    </dgm:pt>
    <dgm:pt modelId="{BDE3F603-1DFC-41A0-A6A1-0ED81FBB5FF4}" type="pres">
      <dgm:prSet presAssocID="{5FDB066A-D043-4537-9A32-863B1267B3F8}" presName="textRect" presStyleLbl="revTx" presStyleIdx="1" presStyleCnt="6">
        <dgm:presLayoutVars>
          <dgm:chMax val="1"/>
          <dgm:chPref val="1"/>
        </dgm:presLayoutVars>
      </dgm:prSet>
      <dgm:spPr/>
    </dgm:pt>
    <dgm:pt modelId="{CB30C382-3F26-4B02-A73B-8819D9E13DED}" type="pres">
      <dgm:prSet presAssocID="{766B12A5-26DF-4367-82A9-2B73B585F7C0}" presName="sibTrans" presStyleCnt="0"/>
      <dgm:spPr/>
    </dgm:pt>
    <dgm:pt modelId="{B8CABD6E-106E-4EC3-8908-0D1B2EAAEBEB}" type="pres">
      <dgm:prSet presAssocID="{A9F418A4-76EC-4E54-ABD4-3116130ED451}" presName="compNode" presStyleCnt="0"/>
      <dgm:spPr/>
    </dgm:pt>
    <dgm:pt modelId="{64D06088-8A9E-4F34-B243-AF1273302397}" type="pres">
      <dgm:prSet presAssocID="{A9F418A4-76EC-4E54-ABD4-3116130ED45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ment"/>
        </a:ext>
      </dgm:extLst>
    </dgm:pt>
    <dgm:pt modelId="{94234441-8A3C-4DDB-A83D-6ABF395DAF09}" type="pres">
      <dgm:prSet presAssocID="{A9F418A4-76EC-4E54-ABD4-3116130ED451}" presName="spaceRect" presStyleCnt="0"/>
      <dgm:spPr/>
    </dgm:pt>
    <dgm:pt modelId="{5D89E5BF-D110-43FA-A717-C957C48A9B32}" type="pres">
      <dgm:prSet presAssocID="{A9F418A4-76EC-4E54-ABD4-3116130ED451}" presName="textRect" presStyleLbl="revTx" presStyleIdx="2" presStyleCnt="6">
        <dgm:presLayoutVars>
          <dgm:chMax val="1"/>
          <dgm:chPref val="1"/>
        </dgm:presLayoutVars>
      </dgm:prSet>
      <dgm:spPr/>
    </dgm:pt>
    <dgm:pt modelId="{3782C871-0754-44ED-96A1-B954109B7F9A}" type="pres">
      <dgm:prSet presAssocID="{660F67C8-51D1-4415-B682-1F40B6BD3C7B}" presName="sibTrans" presStyleCnt="0"/>
      <dgm:spPr/>
    </dgm:pt>
    <dgm:pt modelId="{C4DBC43E-BDBE-4079-AA28-E3EB9C5AD510}" type="pres">
      <dgm:prSet presAssocID="{8075D5B9-2309-489D-978E-B100FB7ADDDF}" presName="compNode" presStyleCnt="0"/>
      <dgm:spPr/>
    </dgm:pt>
    <dgm:pt modelId="{972EFF9F-86C1-4B9B-B716-D16D9A17E2B9}" type="pres">
      <dgm:prSet presAssocID="{8075D5B9-2309-489D-978E-B100FB7ADDD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oter"/>
        </a:ext>
      </dgm:extLst>
    </dgm:pt>
    <dgm:pt modelId="{815D1A6B-BA89-4F9C-913B-9225718D08ED}" type="pres">
      <dgm:prSet presAssocID="{8075D5B9-2309-489D-978E-B100FB7ADDDF}" presName="spaceRect" presStyleCnt="0"/>
      <dgm:spPr/>
    </dgm:pt>
    <dgm:pt modelId="{0847FD3E-353A-4883-9D58-30F6AC5F9813}" type="pres">
      <dgm:prSet presAssocID="{8075D5B9-2309-489D-978E-B100FB7ADDDF}" presName="textRect" presStyleLbl="revTx" presStyleIdx="3" presStyleCnt="6">
        <dgm:presLayoutVars>
          <dgm:chMax val="1"/>
          <dgm:chPref val="1"/>
        </dgm:presLayoutVars>
      </dgm:prSet>
      <dgm:spPr/>
    </dgm:pt>
    <dgm:pt modelId="{C4D1E978-8972-4FB5-844D-5DD35A8BAD9A}" type="pres">
      <dgm:prSet presAssocID="{5FD5E0C6-DB09-48C5-82E8-43E8430A04AD}" presName="sibTrans" presStyleCnt="0"/>
      <dgm:spPr/>
    </dgm:pt>
    <dgm:pt modelId="{F926D271-C827-4D6F-B0BD-57A31DAD4008}" type="pres">
      <dgm:prSet presAssocID="{621268A7-F5D0-41AE-9C82-C4EEAE3D45F4}" presName="compNode" presStyleCnt="0"/>
      <dgm:spPr/>
    </dgm:pt>
    <dgm:pt modelId="{F3796DB4-0169-4768-85DC-7739CBF10A78}" type="pres">
      <dgm:prSet presAssocID="{621268A7-F5D0-41AE-9C82-C4EEAE3D45F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naire"/>
        </a:ext>
      </dgm:extLst>
    </dgm:pt>
    <dgm:pt modelId="{FE88D8A5-50F9-484B-8FEA-4B7AF484C877}" type="pres">
      <dgm:prSet presAssocID="{621268A7-F5D0-41AE-9C82-C4EEAE3D45F4}" presName="spaceRect" presStyleCnt="0"/>
      <dgm:spPr/>
    </dgm:pt>
    <dgm:pt modelId="{DE38745E-8CA8-4F8D-A57F-F12A7570B815}" type="pres">
      <dgm:prSet presAssocID="{621268A7-F5D0-41AE-9C82-C4EEAE3D45F4}" presName="textRect" presStyleLbl="revTx" presStyleIdx="4" presStyleCnt="6">
        <dgm:presLayoutVars>
          <dgm:chMax val="1"/>
          <dgm:chPref val="1"/>
        </dgm:presLayoutVars>
      </dgm:prSet>
      <dgm:spPr/>
    </dgm:pt>
    <dgm:pt modelId="{F78ADB9F-DAEF-48D5-A518-F5684ED15484}" type="pres">
      <dgm:prSet presAssocID="{C9FE683D-34C0-4EFA-8B74-021AA24EB3EF}" presName="sibTrans" presStyleCnt="0"/>
      <dgm:spPr/>
    </dgm:pt>
    <dgm:pt modelId="{B1736AD7-D2C6-45D3-976A-975E5665B1B4}" type="pres">
      <dgm:prSet presAssocID="{FD8EE311-D9EA-48B9-B083-7D4C5FFBDF27}" presName="compNode" presStyleCnt="0"/>
      <dgm:spPr/>
    </dgm:pt>
    <dgm:pt modelId="{23A0163C-B4E1-4496-8B4E-FC2BE9BB9FD8}" type="pres">
      <dgm:prSet presAssocID="{FD8EE311-D9EA-48B9-B083-7D4C5FFBDF2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
        </a:ext>
      </dgm:extLst>
    </dgm:pt>
    <dgm:pt modelId="{FA32D38C-A9D5-4DB7-836C-35A90E34E784}" type="pres">
      <dgm:prSet presAssocID="{FD8EE311-D9EA-48B9-B083-7D4C5FFBDF27}" presName="spaceRect" presStyleCnt="0"/>
      <dgm:spPr/>
    </dgm:pt>
    <dgm:pt modelId="{4FA5715D-15FE-47CC-B0D0-2166FE31FF05}" type="pres">
      <dgm:prSet presAssocID="{FD8EE311-D9EA-48B9-B083-7D4C5FFBDF27}" presName="textRect" presStyleLbl="revTx" presStyleIdx="5" presStyleCnt="6">
        <dgm:presLayoutVars>
          <dgm:chMax val="1"/>
          <dgm:chPref val="1"/>
        </dgm:presLayoutVars>
      </dgm:prSet>
      <dgm:spPr/>
    </dgm:pt>
  </dgm:ptLst>
  <dgm:cxnLst>
    <dgm:cxn modelId="{76211B06-15C7-4014-99EF-BF313F530448}" srcId="{8583D285-354C-4691-8EBE-7892BD4B9DF5}" destId="{FD8EE311-D9EA-48B9-B083-7D4C5FFBDF27}" srcOrd="5" destOrd="0" parTransId="{E1C1338F-4258-4617-B6E7-732604B7A737}" sibTransId="{7AE65697-36EA-42BE-B866-59176E6E9D86}"/>
    <dgm:cxn modelId="{93BA4B1F-6B7F-4082-B7AC-475EA2356DD8}" srcId="{8583D285-354C-4691-8EBE-7892BD4B9DF5}" destId="{621268A7-F5D0-41AE-9C82-C4EEAE3D45F4}" srcOrd="4" destOrd="0" parTransId="{35664167-6479-4780-817B-6E7374F469D9}" sibTransId="{C9FE683D-34C0-4EFA-8B74-021AA24EB3EF}"/>
    <dgm:cxn modelId="{F3185A29-51F1-4900-AE0C-710A4C422F3F}" type="presOf" srcId="{A9F418A4-76EC-4E54-ABD4-3116130ED451}" destId="{5D89E5BF-D110-43FA-A717-C957C48A9B32}" srcOrd="0" destOrd="0" presId="urn:microsoft.com/office/officeart/2018/2/layout/IconLabelList"/>
    <dgm:cxn modelId="{D8E7B348-4CED-42EF-A3E8-C77BE48405A7}" srcId="{8583D285-354C-4691-8EBE-7892BD4B9DF5}" destId="{8075D5B9-2309-489D-978E-B100FB7ADDDF}" srcOrd="3" destOrd="0" parTransId="{C54CB1B5-21CE-4A13-9559-DE34AA6F84AB}" sibTransId="{5FD5E0C6-DB09-48C5-82E8-43E8430A04AD}"/>
    <dgm:cxn modelId="{1DAA2D55-AD53-4AC6-8332-D25D6EA8B2E7}" srcId="{8583D285-354C-4691-8EBE-7892BD4B9DF5}" destId="{E307B146-53F4-4B39-BFA9-9B20F009351B}" srcOrd="0" destOrd="0" parTransId="{A5979F7C-B500-4DA1-B0AD-381EE85FE4EF}" sibTransId="{5A71BEEE-D3B2-4118-A1EE-901AF1B6D66F}"/>
    <dgm:cxn modelId="{3C684F95-F565-4FA3-82C1-9A056DE48246}" srcId="{8583D285-354C-4691-8EBE-7892BD4B9DF5}" destId="{A9F418A4-76EC-4E54-ABD4-3116130ED451}" srcOrd="2" destOrd="0" parTransId="{616960D6-AB33-422E-9076-2B790BE965B7}" sibTransId="{660F67C8-51D1-4415-B682-1F40B6BD3C7B}"/>
    <dgm:cxn modelId="{DFEB2FAC-103A-40B0-A7CE-BA152F6F866C}" srcId="{8583D285-354C-4691-8EBE-7892BD4B9DF5}" destId="{5FDB066A-D043-4537-9A32-863B1267B3F8}" srcOrd="1" destOrd="0" parTransId="{50ECC5EC-9713-4110-AAFB-6D5F358DC6A9}" sibTransId="{766B12A5-26DF-4367-82A9-2B73B585F7C0}"/>
    <dgm:cxn modelId="{40154CAC-F9EC-4F86-A2CE-1226C1F333EA}" type="presOf" srcId="{621268A7-F5D0-41AE-9C82-C4EEAE3D45F4}" destId="{DE38745E-8CA8-4F8D-A57F-F12A7570B815}" srcOrd="0" destOrd="0" presId="urn:microsoft.com/office/officeart/2018/2/layout/IconLabelList"/>
    <dgm:cxn modelId="{DCAC0EB1-D2BA-409E-9DD7-A6400676C50A}" type="presOf" srcId="{FD8EE311-D9EA-48B9-B083-7D4C5FFBDF27}" destId="{4FA5715D-15FE-47CC-B0D0-2166FE31FF05}" srcOrd="0" destOrd="0" presId="urn:microsoft.com/office/officeart/2018/2/layout/IconLabelList"/>
    <dgm:cxn modelId="{149514B3-C9CE-4D95-BB8D-EE029C637063}" type="presOf" srcId="{8075D5B9-2309-489D-978E-B100FB7ADDDF}" destId="{0847FD3E-353A-4883-9D58-30F6AC5F9813}" srcOrd="0" destOrd="0" presId="urn:microsoft.com/office/officeart/2018/2/layout/IconLabelList"/>
    <dgm:cxn modelId="{4B77AFC1-0E4D-4E08-AB87-7C446E743BDA}" type="presOf" srcId="{5FDB066A-D043-4537-9A32-863B1267B3F8}" destId="{BDE3F603-1DFC-41A0-A6A1-0ED81FBB5FF4}" srcOrd="0" destOrd="0" presId="urn:microsoft.com/office/officeart/2018/2/layout/IconLabelList"/>
    <dgm:cxn modelId="{75A110C9-752A-4795-B757-F5B80E624217}" type="presOf" srcId="{8583D285-354C-4691-8EBE-7892BD4B9DF5}" destId="{A4A9DD6F-316A-4BEF-9EC4-81FD0B826203}" srcOrd="0" destOrd="0" presId="urn:microsoft.com/office/officeart/2018/2/layout/IconLabelList"/>
    <dgm:cxn modelId="{02F69ADD-19AC-4FE5-8348-ED45F9BBE796}" type="presOf" srcId="{E307B146-53F4-4B39-BFA9-9B20F009351B}" destId="{F2C7A96F-FCC3-497B-92EA-1A280CD2A858}" srcOrd="0" destOrd="0" presId="urn:microsoft.com/office/officeart/2018/2/layout/IconLabelList"/>
    <dgm:cxn modelId="{3A47B617-1F57-48BF-BB90-55D703BE664E}" type="presParOf" srcId="{A4A9DD6F-316A-4BEF-9EC4-81FD0B826203}" destId="{15D2DFB7-68D0-4F57-AB87-A7277CD0F6BF}" srcOrd="0" destOrd="0" presId="urn:microsoft.com/office/officeart/2018/2/layout/IconLabelList"/>
    <dgm:cxn modelId="{52F43A3A-2907-4AE0-8820-FD6D502F7FCD}" type="presParOf" srcId="{15D2DFB7-68D0-4F57-AB87-A7277CD0F6BF}" destId="{34A2F3B8-5706-4D79-8D92-9DCF486967B7}" srcOrd="0" destOrd="0" presId="urn:microsoft.com/office/officeart/2018/2/layout/IconLabelList"/>
    <dgm:cxn modelId="{AC5ACDC0-A95D-47EB-820A-99A24FEC9696}" type="presParOf" srcId="{15D2DFB7-68D0-4F57-AB87-A7277CD0F6BF}" destId="{653FE6C4-B765-49AA-94D0-14A49CF42D01}" srcOrd="1" destOrd="0" presId="urn:microsoft.com/office/officeart/2018/2/layout/IconLabelList"/>
    <dgm:cxn modelId="{03EEFD85-C5EB-4F2D-B06D-53B485E8BCAB}" type="presParOf" srcId="{15D2DFB7-68D0-4F57-AB87-A7277CD0F6BF}" destId="{F2C7A96F-FCC3-497B-92EA-1A280CD2A858}" srcOrd="2" destOrd="0" presId="urn:microsoft.com/office/officeart/2018/2/layout/IconLabelList"/>
    <dgm:cxn modelId="{948101BB-F746-40DD-BA66-001C6B22E162}" type="presParOf" srcId="{A4A9DD6F-316A-4BEF-9EC4-81FD0B826203}" destId="{82BD45F3-4025-4833-A3BD-8FBD87767C5B}" srcOrd="1" destOrd="0" presId="urn:microsoft.com/office/officeart/2018/2/layout/IconLabelList"/>
    <dgm:cxn modelId="{5A6CF2D6-1CA9-4521-8500-28FD7F69325B}" type="presParOf" srcId="{A4A9DD6F-316A-4BEF-9EC4-81FD0B826203}" destId="{FAFF3D29-7EBE-41F4-9CC8-BD60F3097781}" srcOrd="2" destOrd="0" presId="urn:microsoft.com/office/officeart/2018/2/layout/IconLabelList"/>
    <dgm:cxn modelId="{647CC8B3-401E-49EB-97F2-33852DED61AE}" type="presParOf" srcId="{FAFF3D29-7EBE-41F4-9CC8-BD60F3097781}" destId="{3B2870C0-5841-4A20-8454-921FBF1360FC}" srcOrd="0" destOrd="0" presId="urn:microsoft.com/office/officeart/2018/2/layout/IconLabelList"/>
    <dgm:cxn modelId="{E51B0278-8A59-4764-B355-C094A6950C6A}" type="presParOf" srcId="{FAFF3D29-7EBE-41F4-9CC8-BD60F3097781}" destId="{AA2E4B8C-C65D-4CD5-9F43-717F31FC0025}" srcOrd="1" destOrd="0" presId="urn:microsoft.com/office/officeart/2018/2/layout/IconLabelList"/>
    <dgm:cxn modelId="{9B7EF711-BC73-485D-80B4-F0123414F3C9}" type="presParOf" srcId="{FAFF3D29-7EBE-41F4-9CC8-BD60F3097781}" destId="{BDE3F603-1DFC-41A0-A6A1-0ED81FBB5FF4}" srcOrd="2" destOrd="0" presId="urn:microsoft.com/office/officeart/2018/2/layout/IconLabelList"/>
    <dgm:cxn modelId="{E14BD999-7A50-43B4-A9D9-DE96DD8BFAA9}" type="presParOf" srcId="{A4A9DD6F-316A-4BEF-9EC4-81FD0B826203}" destId="{CB30C382-3F26-4B02-A73B-8819D9E13DED}" srcOrd="3" destOrd="0" presId="urn:microsoft.com/office/officeart/2018/2/layout/IconLabelList"/>
    <dgm:cxn modelId="{8E81AA93-9B3B-4668-941E-0732CBDF2D90}" type="presParOf" srcId="{A4A9DD6F-316A-4BEF-9EC4-81FD0B826203}" destId="{B8CABD6E-106E-4EC3-8908-0D1B2EAAEBEB}" srcOrd="4" destOrd="0" presId="urn:microsoft.com/office/officeart/2018/2/layout/IconLabelList"/>
    <dgm:cxn modelId="{3AC74416-27DD-4B8C-B160-E2A3D829B5BD}" type="presParOf" srcId="{B8CABD6E-106E-4EC3-8908-0D1B2EAAEBEB}" destId="{64D06088-8A9E-4F34-B243-AF1273302397}" srcOrd="0" destOrd="0" presId="urn:microsoft.com/office/officeart/2018/2/layout/IconLabelList"/>
    <dgm:cxn modelId="{A7FFCF0F-D1AC-4F84-A06D-F7C500AE4368}" type="presParOf" srcId="{B8CABD6E-106E-4EC3-8908-0D1B2EAAEBEB}" destId="{94234441-8A3C-4DDB-A83D-6ABF395DAF09}" srcOrd="1" destOrd="0" presId="urn:microsoft.com/office/officeart/2018/2/layout/IconLabelList"/>
    <dgm:cxn modelId="{65CA3FC1-CE38-485F-B3D5-30A1623DC5C4}" type="presParOf" srcId="{B8CABD6E-106E-4EC3-8908-0D1B2EAAEBEB}" destId="{5D89E5BF-D110-43FA-A717-C957C48A9B32}" srcOrd="2" destOrd="0" presId="urn:microsoft.com/office/officeart/2018/2/layout/IconLabelList"/>
    <dgm:cxn modelId="{635A1489-BA72-476C-92F5-749C5C370F00}" type="presParOf" srcId="{A4A9DD6F-316A-4BEF-9EC4-81FD0B826203}" destId="{3782C871-0754-44ED-96A1-B954109B7F9A}" srcOrd="5" destOrd="0" presId="urn:microsoft.com/office/officeart/2018/2/layout/IconLabelList"/>
    <dgm:cxn modelId="{285D2079-83D5-45CF-A1B1-CCF0E7ED1AA0}" type="presParOf" srcId="{A4A9DD6F-316A-4BEF-9EC4-81FD0B826203}" destId="{C4DBC43E-BDBE-4079-AA28-E3EB9C5AD510}" srcOrd="6" destOrd="0" presId="urn:microsoft.com/office/officeart/2018/2/layout/IconLabelList"/>
    <dgm:cxn modelId="{99B99967-432F-4D68-A449-BFFF9C135723}" type="presParOf" srcId="{C4DBC43E-BDBE-4079-AA28-E3EB9C5AD510}" destId="{972EFF9F-86C1-4B9B-B716-D16D9A17E2B9}" srcOrd="0" destOrd="0" presId="urn:microsoft.com/office/officeart/2018/2/layout/IconLabelList"/>
    <dgm:cxn modelId="{60CFA752-A672-48B3-AB6C-0E6B01927782}" type="presParOf" srcId="{C4DBC43E-BDBE-4079-AA28-E3EB9C5AD510}" destId="{815D1A6B-BA89-4F9C-913B-9225718D08ED}" srcOrd="1" destOrd="0" presId="urn:microsoft.com/office/officeart/2018/2/layout/IconLabelList"/>
    <dgm:cxn modelId="{6D6D193C-2842-402E-B4DE-DCB80CD27A7F}" type="presParOf" srcId="{C4DBC43E-BDBE-4079-AA28-E3EB9C5AD510}" destId="{0847FD3E-353A-4883-9D58-30F6AC5F9813}" srcOrd="2" destOrd="0" presId="urn:microsoft.com/office/officeart/2018/2/layout/IconLabelList"/>
    <dgm:cxn modelId="{72DB5F75-1E2B-4D91-A10A-B84D059CAA4B}" type="presParOf" srcId="{A4A9DD6F-316A-4BEF-9EC4-81FD0B826203}" destId="{C4D1E978-8972-4FB5-844D-5DD35A8BAD9A}" srcOrd="7" destOrd="0" presId="urn:microsoft.com/office/officeart/2018/2/layout/IconLabelList"/>
    <dgm:cxn modelId="{46591918-DDA6-41AC-B9F9-22905FFC331A}" type="presParOf" srcId="{A4A9DD6F-316A-4BEF-9EC4-81FD0B826203}" destId="{F926D271-C827-4D6F-B0BD-57A31DAD4008}" srcOrd="8" destOrd="0" presId="urn:microsoft.com/office/officeart/2018/2/layout/IconLabelList"/>
    <dgm:cxn modelId="{A45560DC-6C5A-4A99-90BF-ABE01CE3079A}" type="presParOf" srcId="{F926D271-C827-4D6F-B0BD-57A31DAD4008}" destId="{F3796DB4-0169-4768-85DC-7739CBF10A78}" srcOrd="0" destOrd="0" presId="urn:microsoft.com/office/officeart/2018/2/layout/IconLabelList"/>
    <dgm:cxn modelId="{E9B4EA12-1208-4B31-A1BE-6B8F5C6D71F1}" type="presParOf" srcId="{F926D271-C827-4D6F-B0BD-57A31DAD4008}" destId="{FE88D8A5-50F9-484B-8FEA-4B7AF484C877}" srcOrd="1" destOrd="0" presId="urn:microsoft.com/office/officeart/2018/2/layout/IconLabelList"/>
    <dgm:cxn modelId="{76539375-BD32-4EB4-A435-07FAEE13F348}" type="presParOf" srcId="{F926D271-C827-4D6F-B0BD-57A31DAD4008}" destId="{DE38745E-8CA8-4F8D-A57F-F12A7570B815}" srcOrd="2" destOrd="0" presId="urn:microsoft.com/office/officeart/2018/2/layout/IconLabelList"/>
    <dgm:cxn modelId="{08DEBEC2-952F-4BAC-8037-32AF05B8C781}" type="presParOf" srcId="{A4A9DD6F-316A-4BEF-9EC4-81FD0B826203}" destId="{F78ADB9F-DAEF-48D5-A518-F5684ED15484}" srcOrd="9" destOrd="0" presId="urn:microsoft.com/office/officeart/2018/2/layout/IconLabelList"/>
    <dgm:cxn modelId="{3D1A86BE-F9DA-4EC7-BF74-3A86B490A3F9}" type="presParOf" srcId="{A4A9DD6F-316A-4BEF-9EC4-81FD0B826203}" destId="{B1736AD7-D2C6-45D3-976A-975E5665B1B4}" srcOrd="10" destOrd="0" presId="urn:microsoft.com/office/officeart/2018/2/layout/IconLabelList"/>
    <dgm:cxn modelId="{BB759843-10DC-40CC-8D6E-E9770AC7241B}" type="presParOf" srcId="{B1736AD7-D2C6-45D3-976A-975E5665B1B4}" destId="{23A0163C-B4E1-4496-8B4E-FC2BE9BB9FD8}" srcOrd="0" destOrd="0" presId="urn:microsoft.com/office/officeart/2018/2/layout/IconLabelList"/>
    <dgm:cxn modelId="{75729955-0CA3-4A75-8D80-9F54E8F9D876}" type="presParOf" srcId="{B1736AD7-D2C6-45D3-976A-975E5665B1B4}" destId="{FA32D38C-A9D5-4DB7-836C-35A90E34E784}" srcOrd="1" destOrd="0" presId="urn:microsoft.com/office/officeart/2018/2/layout/IconLabelList"/>
    <dgm:cxn modelId="{AE255B5B-2AF9-4892-9C9B-D91736A1A6AA}" type="presParOf" srcId="{B1736AD7-D2C6-45D3-976A-975E5665B1B4}" destId="{4FA5715D-15FE-47CC-B0D0-2166FE31FF0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583D285-354C-4691-8EBE-7892BD4B9DF5}"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307B146-53F4-4B39-BFA9-9B20F009351B}">
      <dgm:prSet/>
      <dgm:spPr/>
      <dgm:t>
        <a:bodyPr/>
        <a:lstStyle/>
        <a:p>
          <a:r>
            <a:rPr lang="en-GB" b="0" dirty="0"/>
            <a:t>Motivation</a:t>
          </a:r>
          <a:endParaRPr lang="en-US" b="0" dirty="0"/>
        </a:p>
      </dgm:t>
    </dgm:pt>
    <dgm:pt modelId="{A5979F7C-B500-4DA1-B0AD-381EE85FE4EF}" type="parTrans" cxnId="{1DAA2D55-AD53-4AC6-8332-D25D6EA8B2E7}">
      <dgm:prSet/>
      <dgm:spPr/>
      <dgm:t>
        <a:bodyPr/>
        <a:lstStyle/>
        <a:p>
          <a:endParaRPr lang="en-US"/>
        </a:p>
      </dgm:t>
    </dgm:pt>
    <dgm:pt modelId="{5A71BEEE-D3B2-4118-A1EE-901AF1B6D66F}" type="sibTrans" cxnId="{1DAA2D55-AD53-4AC6-8332-D25D6EA8B2E7}">
      <dgm:prSet/>
      <dgm:spPr/>
      <dgm:t>
        <a:bodyPr/>
        <a:lstStyle/>
        <a:p>
          <a:endParaRPr lang="en-US"/>
        </a:p>
      </dgm:t>
    </dgm:pt>
    <dgm:pt modelId="{5FDB066A-D043-4537-9A32-863B1267B3F8}">
      <dgm:prSet/>
      <dgm:spPr/>
      <dgm:t>
        <a:bodyPr/>
        <a:lstStyle/>
        <a:p>
          <a:r>
            <a:rPr lang="en-GB"/>
            <a:t>Background</a:t>
          </a:r>
          <a:endParaRPr lang="en-US"/>
        </a:p>
      </dgm:t>
    </dgm:pt>
    <dgm:pt modelId="{50ECC5EC-9713-4110-AAFB-6D5F358DC6A9}" type="parTrans" cxnId="{DFEB2FAC-103A-40B0-A7CE-BA152F6F866C}">
      <dgm:prSet/>
      <dgm:spPr/>
      <dgm:t>
        <a:bodyPr/>
        <a:lstStyle/>
        <a:p>
          <a:endParaRPr lang="en-US"/>
        </a:p>
      </dgm:t>
    </dgm:pt>
    <dgm:pt modelId="{766B12A5-26DF-4367-82A9-2B73B585F7C0}" type="sibTrans" cxnId="{DFEB2FAC-103A-40B0-A7CE-BA152F6F866C}">
      <dgm:prSet/>
      <dgm:spPr/>
      <dgm:t>
        <a:bodyPr/>
        <a:lstStyle/>
        <a:p>
          <a:endParaRPr lang="en-US"/>
        </a:p>
      </dgm:t>
    </dgm:pt>
    <dgm:pt modelId="{A9F418A4-76EC-4E54-ABD4-3116130ED451}">
      <dgm:prSet/>
      <dgm:spPr/>
      <dgm:t>
        <a:bodyPr/>
        <a:lstStyle/>
        <a:p>
          <a:r>
            <a:rPr lang="en-GB"/>
            <a:t>Methodology</a:t>
          </a:r>
          <a:endParaRPr lang="en-US"/>
        </a:p>
      </dgm:t>
    </dgm:pt>
    <dgm:pt modelId="{616960D6-AB33-422E-9076-2B790BE965B7}" type="parTrans" cxnId="{3C684F95-F565-4FA3-82C1-9A056DE48246}">
      <dgm:prSet/>
      <dgm:spPr/>
      <dgm:t>
        <a:bodyPr/>
        <a:lstStyle/>
        <a:p>
          <a:endParaRPr lang="en-US"/>
        </a:p>
      </dgm:t>
    </dgm:pt>
    <dgm:pt modelId="{660F67C8-51D1-4415-B682-1F40B6BD3C7B}" type="sibTrans" cxnId="{3C684F95-F565-4FA3-82C1-9A056DE48246}">
      <dgm:prSet/>
      <dgm:spPr/>
      <dgm:t>
        <a:bodyPr/>
        <a:lstStyle/>
        <a:p>
          <a:endParaRPr lang="en-US"/>
        </a:p>
      </dgm:t>
    </dgm:pt>
    <dgm:pt modelId="{8075D5B9-2309-489D-978E-B100FB7ADDDF}">
      <dgm:prSet/>
      <dgm:spPr/>
      <dgm:t>
        <a:bodyPr/>
        <a:lstStyle/>
        <a:p>
          <a:r>
            <a:rPr lang="en-GB"/>
            <a:t>Demonstration</a:t>
          </a:r>
          <a:endParaRPr lang="en-US"/>
        </a:p>
      </dgm:t>
    </dgm:pt>
    <dgm:pt modelId="{C54CB1B5-21CE-4A13-9559-DE34AA6F84AB}" type="parTrans" cxnId="{D8E7B348-4CED-42EF-A3E8-C77BE48405A7}">
      <dgm:prSet/>
      <dgm:spPr/>
      <dgm:t>
        <a:bodyPr/>
        <a:lstStyle/>
        <a:p>
          <a:endParaRPr lang="en-US"/>
        </a:p>
      </dgm:t>
    </dgm:pt>
    <dgm:pt modelId="{5FD5E0C6-DB09-48C5-82E8-43E8430A04AD}" type="sibTrans" cxnId="{D8E7B348-4CED-42EF-A3E8-C77BE48405A7}">
      <dgm:prSet/>
      <dgm:spPr/>
      <dgm:t>
        <a:bodyPr/>
        <a:lstStyle/>
        <a:p>
          <a:endParaRPr lang="en-US"/>
        </a:p>
      </dgm:t>
    </dgm:pt>
    <dgm:pt modelId="{621268A7-F5D0-41AE-9C82-C4EEAE3D45F4}">
      <dgm:prSet/>
      <dgm:spPr/>
      <dgm:t>
        <a:bodyPr/>
        <a:lstStyle/>
        <a:p>
          <a:r>
            <a:rPr lang="en-GB" b="1" dirty="0"/>
            <a:t>Results</a:t>
          </a:r>
          <a:endParaRPr lang="en-US" b="1" dirty="0"/>
        </a:p>
      </dgm:t>
    </dgm:pt>
    <dgm:pt modelId="{35664167-6479-4780-817B-6E7374F469D9}" type="parTrans" cxnId="{93BA4B1F-6B7F-4082-B7AC-475EA2356DD8}">
      <dgm:prSet/>
      <dgm:spPr/>
      <dgm:t>
        <a:bodyPr/>
        <a:lstStyle/>
        <a:p>
          <a:endParaRPr lang="en-US"/>
        </a:p>
      </dgm:t>
    </dgm:pt>
    <dgm:pt modelId="{C9FE683D-34C0-4EFA-8B74-021AA24EB3EF}" type="sibTrans" cxnId="{93BA4B1F-6B7F-4082-B7AC-475EA2356DD8}">
      <dgm:prSet/>
      <dgm:spPr/>
      <dgm:t>
        <a:bodyPr/>
        <a:lstStyle/>
        <a:p>
          <a:endParaRPr lang="en-US"/>
        </a:p>
      </dgm:t>
    </dgm:pt>
    <dgm:pt modelId="{FD8EE311-D9EA-48B9-B083-7D4C5FFBDF27}">
      <dgm:prSet/>
      <dgm:spPr/>
      <dgm:t>
        <a:bodyPr/>
        <a:lstStyle/>
        <a:p>
          <a:r>
            <a:rPr lang="en-GB"/>
            <a:t>Conclusion</a:t>
          </a:r>
          <a:endParaRPr lang="en-US"/>
        </a:p>
      </dgm:t>
    </dgm:pt>
    <dgm:pt modelId="{E1C1338F-4258-4617-B6E7-732604B7A737}" type="parTrans" cxnId="{76211B06-15C7-4014-99EF-BF313F530448}">
      <dgm:prSet/>
      <dgm:spPr/>
      <dgm:t>
        <a:bodyPr/>
        <a:lstStyle/>
        <a:p>
          <a:endParaRPr lang="en-US"/>
        </a:p>
      </dgm:t>
    </dgm:pt>
    <dgm:pt modelId="{7AE65697-36EA-42BE-B866-59176E6E9D86}" type="sibTrans" cxnId="{76211B06-15C7-4014-99EF-BF313F530448}">
      <dgm:prSet/>
      <dgm:spPr/>
      <dgm:t>
        <a:bodyPr/>
        <a:lstStyle/>
        <a:p>
          <a:endParaRPr lang="en-US"/>
        </a:p>
      </dgm:t>
    </dgm:pt>
    <dgm:pt modelId="{A4A9DD6F-316A-4BEF-9EC4-81FD0B826203}" type="pres">
      <dgm:prSet presAssocID="{8583D285-354C-4691-8EBE-7892BD4B9DF5}" presName="root" presStyleCnt="0">
        <dgm:presLayoutVars>
          <dgm:dir/>
          <dgm:resizeHandles val="exact"/>
        </dgm:presLayoutVars>
      </dgm:prSet>
      <dgm:spPr/>
    </dgm:pt>
    <dgm:pt modelId="{15D2DFB7-68D0-4F57-AB87-A7277CD0F6BF}" type="pres">
      <dgm:prSet presAssocID="{E307B146-53F4-4B39-BFA9-9B20F009351B}" presName="compNode" presStyleCnt="0"/>
      <dgm:spPr/>
    </dgm:pt>
    <dgm:pt modelId="{34A2F3B8-5706-4D79-8D92-9DCF486967B7}" type="pres">
      <dgm:prSet presAssocID="{E307B146-53F4-4B39-BFA9-9B20F009351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 Outline"/>
        </a:ext>
      </dgm:extLst>
    </dgm:pt>
    <dgm:pt modelId="{653FE6C4-B765-49AA-94D0-14A49CF42D01}" type="pres">
      <dgm:prSet presAssocID="{E307B146-53F4-4B39-BFA9-9B20F009351B}" presName="spaceRect" presStyleCnt="0"/>
      <dgm:spPr/>
    </dgm:pt>
    <dgm:pt modelId="{F2C7A96F-FCC3-497B-92EA-1A280CD2A858}" type="pres">
      <dgm:prSet presAssocID="{E307B146-53F4-4B39-BFA9-9B20F009351B}" presName="textRect" presStyleLbl="revTx" presStyleIdx="0" presStyleCnt="6">
        <dgm:presLayoutVars>
          <dgm:chMax val="1"/>
          <dgm:chPref val="1"/>
        </dgm:presLayoutVars>
      </dgm:prSet>
      <dgm:spPr/>
    </dgm:pt>
    <dgm:pt modelId="{82BD45F3-4025-4833-A3BD-8FBD87767C5B}" type="pres">
      <dgm:prSet presAssocID="{5A71BEEE-D3B2-4118-A1EE-901AF1B6D66F}" presName="sibTrans" presStyleCnt="0"/>
      <dgm:spPr/>
    </dgm:pt>
    <dgm:pt modelId="{FAFF3D29-7EBE-41F4-9CC8-BD60F3097781}" type="pres">
      <dgm:prSet presAssocID="{5FDB066A-D043-4537-9A32-863B1267B3F8}" presName="compNode" presStyleCnt="0"/>
      <dgm:spPr/>
    </dgm:pt>
    <dgm:pt modelId="{3B2870C0-5841-4A20-8454-921FBF1360FC}" type="pres">
      <dgm:prSet presAssocID="{5FDB066A-D043-4537-9A32-863B1267B3F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AA2E4B8C-C65D-4CD5-9F43-717F31FC0025}" type="pres">
      <dgm:prSet presAssocID="{5FDB066A-D043-4537-9A32-863B1267B3F8}" presName="spaceRect" presStyleCnt="0"/>
      <dgm:spPr/>
    </dgm:pt>
    <dgm:pt modelId="{BDE3F603-1DFC-41A0-A6A1-0ED81FBB5FF4}" type="pres">
      <dgm:prSet presAssocID="{5FDB066A-D043-4537-9A32-863B1267B3F8}" presName="textRect" presStyleLbl="revTx" presStyleIdx="1" presStyleCnt="6">
        <dgm:presLayoutVars>
          <dgm:chMax val="1"/>
          <dgm:chPref val="1"/>
        </dgm:presLayoutVars>
      </dgm:prSet>
      <dgm:spPr/>
    </dgm:pt>
    <dgm:pt modelId="{CB30C382-3F26-4B02-A73B-8819D9E13DED}" type="pres">
      <dgm:prSet presAssocID="{766B12A5-26DF-4367-82A9-2B73B585F7C0}" presName="sibTrans" presStyleCnt="0"/>
      <dgm:spPr/>
    </dgm:pt>
    <dgm:pt modelId="{B8CABD6E-106E-4EC3-8908-0D1B2EAAEBEB}" type="pres">
      <dgm:prSet presAssocID="{A9F418A4-76EC-4E54-ABD4-3116130ED451}" presName="compNode" presStyleCnt="0"/>
      <dgm:spPr/>
    </dgm:pt>
    <dgm:pt modelId="{64D06088-8A9E-4F34-B243-AF1273302397}" type="pres">
      <dgm:prSet presAssocID="{A9F418A4-76EC-4E54-ABD4-3116130ED45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ment"/>
        </a:ext>
      </dgm:extLst>
    </dgm:pt>
    <dgm:pt modelId="{94234441-8A3C-4DDB-A83D-6ABF395DAF09}" type="pres">
      <dgm:prSet presAssocID="{A9F418A4-76EC-4E54-ABD4-3116130ED451}" presName="spaceRect" presStyleCnt="0"/>
      <dgm:spPr/>
    </dgm:pt>
    <dgm:pt modelId="{5D89E5BF-D110-43FA-A717-C957C48A9B32}" type="pres">
      <dgm:prSet presAssocID="{A9F418A4-76EC-4E54-ABD4-3116130ED451}" presName="textRect" presStyleLbl="revTx" presStyleIdx="2" presStyleCnt="6">
        <dgm:presLayoutVars>
          <dgm:chMax val="1"/>
          <dgm:chPref val="1"/>
        </dgm:presLayoutVars>
      </dgm:prSet>
      <dgm:spPr/>
    </dgm:pt>
    <dgm:pt modelId="{3782C871-0754-44ED-96A1-B954109B7F9A}" type="pres">
      <dgm:prSet presAssocID="{660F67C8-51D1-4415-B682-1F40B6BD3C7B}" presName="sibTrans" presStyleCnt="0"/>
      <dgm:spPr/>
    </dgm:pt>
    <dgm:pt modelId="{C4DBC43E-BDBE-4079-AA28-E3EB9C5AD510}" type="pres">
      <dgm:prSet presAssocID="{8075D5B9-2309-489D-978E-B100FB7ADDDF}" presName="compNode" presStyleCnt="0"/>
      <dgm:spPr/>
    </dgm:pt>
    <dgm:pt modelId="{972EFF9F-86C1-4B9B-B716-D16D9A17E2B9}" type="pres">
      <dgm:prSet presAssocID="{8075D5B9-2309-489D-978E-B100FB7ADDD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oter"/>
        </a:ext>
      </dgm:extLst>
    </dgm:pt>
    <dgm:pt modelId="{815D1A6B-BA89-4F9C-913B-9225718D08ED}" type="pres">
      <dgm:prSet presAssocID="{8075D5B9-2309-489D-978E-B100FB7ADDDF}" presName="spaceRect" presStyleCnt="0"/>
      <dgm:spPr/>
    </dgm:pt>
    <dgm:pt modelId="{0847FD3E-353A-4883-9D58-30F6AC5F9813}" type="pres">
      <dgm:prSet presAssocID="{8075D5B9-2309-489D-978E-B100FB7ADDDF}" presName="textRect" presStyleLbl="revTx" presStyleIdx="3" presStyleCnt="6">
        <dgm:presLayoutVars>
          <dgm:chMax val="1"/>
          <dgm:chPref val="1"/>
        </dgm:presLayoutVars>
      </dgm:prSet>
      <dgm:spPr/>
    </dgm:pt>
    <dgm:pt modelId="{C4D1E978-8972-4FB5-844D-5DD35A8BAD9A}" type="pres">
      <dgm:prSet presAssocID="{5FD5E0C6-DB09-48C5-82E8-43E8430A04AD}" presName="sibTrans" presStyleCnt="0"/>
      <dgm:spPr/>
    </dgm:pt>
    <dgm:pt modelId="{F926D271-C827-4D6F-B0BD-57A31DAD4008}" type="pres">
      <dgm:prSet presAssocID="{621268A7-F5D0-41AE-9C82-C4EEAE3D45F4}" presName="compNode" presStyleCnt="0"/>
      <dgm:spPr/>
    </dgm:pt>
    <dgm:pt modelId="{F3796DB4-0169-4768-85DC-7739CBF10A78}" type="pres">
      <dgm:prSet presAssocID="{621268A7-F5D0-41AE-9C82-C4EEAE3D45F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naire"/>
        </a:ext>
      </dgm:extLst>
    </dgm:pt>
    <dgm:pt modelId="{FE88D8A5-50F9-484B-8FEA-4B7AF484C877}" type="pres">
      <dgm:prSet presAssocID="{621268A7-F5D0-41AE-9C82-C4EEAE3D45F4}" presName="spaceRect" presStyleCnt="0"/>
      <dgm:spPr/>
    </dgm:pt>
    <dgm:pt modelId="{DE38745E-8CA8-4F8D-A57F-F12A7570B815}" type="pres">
      <dgm:prSet presAssocID="{621268A7-F5D0-41AE-9C82-C4EEAE3D45F4}" presName="textRect" presStyleLbl="revTx" presStyleIdx="4" presStyleCnt="6">
        <dgm:presLayoutVars>
          <dgm:chMax val="1"/>
          <dgm:chPref val="1"/>
        </dgm:presLayoutVars>
      </dgm:prSet>
      <dgm:spPr/>
    </dgm:pt>
    <dgm:pt modelId="{F78ADB9F-DAEF-48D5-A518-F5684ED15484}" type="pres">
      <dgm:prSet presAssocID="{C9FE683D-34C0-4EFA-8B74-021AA24EB3EF}" presName="sibTrans" presStyleCnt="0"/>
      <dgm:spPr/>
    </dgm:pt>
    <dgm:pt modelId="{B1736AD7-D2C6-45D3-976A-975E5665B1B4}" type="pres">
      <dgm:prSet presAssocID="{FD8EE311-D9EA-48B9-B083-7D4C5FFBDF27}" presName="compNode" presStyleCnt="0"/>
      <dgm:spPr/>
    </dgm:pt>
    <dgm:pt modelId="{23A0163C-B4E1-4496-8B4E-FC2BE9BB9FD8}" type="pres">
      <dgm:prSet presAssocID="{FD8EE311-D9EA-48B9-B083-7D4C5FFBDF2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
        </a:ext>
      </dgm:extLst>
    </dgm:pt>
    <dgm:pt modelId="{FA32D38C-A9D5-4DB7-836C-35A90E34E784}" type="pres">
      <dgm:prSet presAssocID="{FD8EE311-D9EA-48B9-B083-7D4C5FFBDF27}" presName="spaceRect" presStyleCnt="0"/>
      <dgm:spPr/>
    </dgm:pt>
    <dgm:pt modelId="{4FA5715D-15FE-47CC-B0D0-2166FE31FF05}" type="pres">
      <dgm:prSet presAssocID="{FD8EE311-D9EA-48B9-B083-7D4C5FFBDF27}" presName="textRect" presStyleLbl="revTx" presStyleIdx="5" presStyleCnt="6">
        <dgm:presLayoutVars>
          <dgm:chMax val="1"/>
          <dgm:chPref val="1"/>
        </dgm:presLayoutVars>
      </dgm:prSet>
      <dgm:spPr/>
    </dgm:pt>
  </dgm:ptLst>
  <dgm:cxnLst>
    <dgm:cxn modelId="{76211B06-15C7-4014-99EF-BF313F530448}" srcId="{8583D285-354C-4691-8EBE-7892BD4B9DF5}" destId="{FD8EE311-D9EA-48B9-B083-7D4C5FFBDF27}" srcOrd="5" destOrd="0" parTransId="{E1C1338F-4258-4617-B6E7-732604B7A737}" sibTransId="{7AE65697-36EA-42BE-B866-59176E6E9D86}"/>
    <dgm:cxn modelId="{93BA4B1F-6B7F-4082-B7AC-475EA2356DD8}" srcId="{8583D285-354C-4691-8EBE-7892BD4B9DF5}" destId="{621268A7-F5D0-41AE-9C82-C4EEAE3D45F4}" srcOrd="4" destOrd="0" parTransId="{35664167-6479-4780-817B-6E7374F469D9}" sibTransId="{C9FE683D-34C0-4EFA-8B74-021AA24EB3EF}"/>
    <dgm:cxn modelId="{F3185A29-51F1-4900-AE0C-710A4C422F3F}" type="presOf" srcId="{A9F418A4-76EC-4E54-ABD4-3116130ED451}" destId="{5D89E5BF-D110-43FA-A717-C957C48A9B32}" srcOrd="0" destOrd="0" presId="urn:microsoft.com/office/officeart/2018/2/layout/IconLabelList"/>
    <dgm:cxn modelId="{D8E7B348-4CED-42EF-A3E8-C77BE48405A7}" srcId="{8583D285-354C-4691-8EBE-7892BD4B9DF5}" destId="{8075D5B9-2309-489D-978E-B100FB7ADDDF}" srcOrd="3" destOrd="0" parTransId="{C54CB1B5-21CE-4A13-9559-DE34AA6F84AB}" sibTransId="{5FD5E0C6-DB09-48C5-82E8-43E8430A04AD}"/>
    <dgm:cxn modelId="{1DAA2D55-AD53-4AC6-8332-D25D6EA8B2E7}" srcId="{8583D285-354C-4691-8EBE-7892BD4B9DF5}" destId="{E307B146-53F4-4B39-BFA9-9B20F009351B}" srcOrd="0" destOrd="0" parTransId="{A5979F7C-B500-4DA1-B0AD-381EE85FE4EF}" sibTransId="{5A71BEEE-D3B2-4118-A1EE-901AF1B6D66F}"/>
    <dgm:cxn modelId="{3C684F95-F565-4FA3-82C1-9A056DE48246}" srcId="{8583D285-354C-4691-8EBE-7892BD4B9DF5}" destId="{A9F418A4-76EC-4E54-ABD4-3116130ED451}" srcOrd="2" destOrd="0" parTransId="{616960D6-AB33-422E-9076-2B790BE965B7}" sibTransId="{660F67C8-51D1-4415-B682-1F40B6BD3C7B}"/>
    <dgm:cxn modelId="{DFEB2FAC-103A-40B0-A7CE-BA152F6F866C}" srcId="{8583D285-354C-4691-8EBE-7892BD4B9DF5}" destId="{5FDB066A-D043-4537-9A32-863B1267B3F8}" srcOrd="1" destOrd="0" parTransId="{50ECC5EC-9713-4110-AAFB-6D5F358DC6A9}" sibTransId="{766B12A5-26DF-4367-82A9-2B73B585F7C0}"/>
    <dgm:cxn modelId="{40154CAC-F9EC-4F86-A2CE-1226C1F333EA}" type="presOf" srcId="{621268A7-F5D0-41AE-9C82-C4EEAE3D45F4}" destId="{DE38745E-8CA8-4F8D-A57F-F12A7570B815}" srcOrd="0" destOrd="0" presId="urn:microsoft.com/office/officeart/2018/2/layout/IconLabelList"/>
    <dgm:cxn modelId="{DCAC0EB1-D2BA-409E-9DD7-A6400676C50A}" type="presOf" srcId="{FD8EE311-D9EA-48B9-B083-7D4C5FFBDF27}" destId="{4FA5715D-15FE-47CC-B0D0-2166FE31FF05}" srcOrd="0" destOrd="0" presId="urn:microsoft.com/office/officeart/2018/2/layout/IconLabelList"/>
    <dgm:cxn modelId="{149514B3-C9CE-4D95-BB8D-EE029C637063}" type="presOf" srcId="{8075D5B9-2309-489D-978E-B100FB7ADDDF}" destId="{0847FD3E-353A-4883-9D58-30F6AC5F9813}" srcOrd="0" destOrd="0" presId="urn:microsoft.com/office/officeart/2018/2/layout/IconLabelList"/>
    <dgm:cxn modelId="{4B77AFC1-0E4D-4E08-AB87-7C446E743BDA}" type="presOf" srcId="{5FDB066A-D043-4537-9A32-863B1267B3F8}" destId="{BDE3F603-1DFC-41A0-A6A1-0ED81FBB5FF4}" srcOrd="0" destOrd="0" presId="urn:microsoft.com/office/officeart/2018/2/layout/IconLabelList"/>
    <dgm:cxn modelId="{75A110C9-752A-4795-B757-F5B80E624217}" type="presOf" srcId="{8583D285-354C-4691-8EBE-7892BD4B9DF5}" destId="{A4A9DD6F-316A-4BEF-9EC4-81FD0B826203}" srcOrd="0" destOrd="0" presId="urn:microsoft.com/office/officeart/2018/2/layout/IconLabelList"/>
    <dgm:cxn modelId="{02F69ADD-19AC-4FE5-8348-ED45F9BBE796}" type="presOf" srcId="{E307B146-53F4-4B39-BFA9-9B20F009351B}" destId="{F2C7A96F-FCC3-497B-92EA-1A280CD2A858}" srcOrd="0" destOrd="0" presId="urn:microsoft.com/office/officeart/2018/2/layout/IconLabelList"/>
    <dgm:cxn modelId="{3A47B617-1F57-48BF-BB90-55D703BE664E}" type="presParOf" srcId="{A4A9DD6F-316A-4BEF-9EC4-81FD0B826203}" destId="{15D2DFB7-68D0-4F57-AB87-A7277CD0F6BF}" srcOrd="0" destOrd="0" presId="urn:microsoft.com/office/officeart/2018/2/layout/IconLabelList"/>
    <dgm:cxn modelId="{52F43A3A-2907-4AE0-8820-FD6D502F7FCD}" type="presParOf" srcId="{15D2DFB7-68D0-4F57-AB87-A7277CD0F6BF}" destId="{34A2F3B8-5706-4D79-8D92-9DCF486967B7}" srcOrd="0" destOrd="0" presId="urn:microsoft.com/office/officeart/2018/2/layout/IconLabelList"/>
    <dgm:cxn modelId="{AC5ACDC0-A95D-47EB-820A-99A24FEC9696}" type="presParOf" srcId="{15D2DFB7-68D0-4F57-AB87-A7277CD0F6BF}" destId="{653FE6C4-B765-49AA-94D0-14A49CF42D01}" srcOrd="1" destOrd="0" presId="urn:microsoft.com/office/officeart/2018/2/layout/IconLabelList"/>
    <dgm:cxn modelId="{03EEFD85-C5EB-4F2D-B06D-53B485E8BCAB}" type="presParOf" srcId="{15D2DFB7-68D0-4F57-AB87-A7277CD0F6BF}" destId="{F2C7A96F-FCC3-497B-92EA-1A280CD2A858}" srcOrd="2" destOrd="0" presId="urn:microsoft.com/office/officeart/2018/2/layout/IconLabelList"/>
    <dgm:cxn modelId="{948101BB-F746-40DD-BA66-001C6B22E162}" type="presParOf" srcId="{A4A9DD6F-316A-4BEF-9EC4-81FD0B826203}" destId="{82BD45F3-4025-4833-A3BD-8FBD87767C5B}" srcOrd="1" destOrd="0" presId="urn:microsoft.com/office/officeart/2018/2/layout/IconLabelList"/>
    <dgm:cxn modelId="{5A6CF2D6-1CA9-4521-8500-28FD7F69325B}" type="presParOf" srcId="{A4A9DD6F-316A-4BEF-9EC4-81FD0B826203}" destId="{FAFF3D29-7EBE-41F4-9CC8-BD60F3097781}" srcOrd="2" destOrd="0" presId="urn:microsoft.com/office/officeart/2018/2/layout/IconLabelList"/>
    <dgm:cxn modelId="{647CC8B3-401E-49EB-97F2-33852DED61AE}" type="presParOf" srcId="{FAFF3D29-7EBE-41F4-9CC8-BD60F3097781}" destId="{3B2870C0-5841-4A20-8454-921FBF1360FC}" srcOrd="0" destOrd="0" presId="urn:microsoft.com/office/officeart/2018/2/layout/IconLabelList"/>
    <dgm:cxn modelId="{E51B0278-8A59-4764-B355-C094A6950C6A}" type="presParOf" srcId="{FAFF3D29-7EBE-41F4-9CC8-BD60F3097781}" destId="{AA2E4B8C-C65D-4CD5-9F43-717F31FC0025}" srcOrd="1" destOrd="0" presId="urn:microsoft.com/office/officeart/2018/2/layout/IconLabelList"/>
    <dgm:cxn modelId="{9B7EF711-BC73-485D-80B4-F0123414F3C9}" type="presParOf" srcId="{FAFF3D29-7EBE-41F4-9CC8-BD60F3097781}" destId="{BDE3F603-1DFC-41A0-A6A1-0ED81FBB5FF4}" srcOrd="2" destOrd="0" presId="urn:microsoft.com/office/officeart/2018/2/layout/IconLabelList"/>
    <dgm:cxn modelId="{E14BD999-7A50-43B4-A9D9-DE96DD8BFAA9}" type="presParOf" srcId="{A4A9DD6F-316A-4BEF-9EC4-81FD0B826203}" destId="{CB30C382-3F26-4B02-A73B-8819D9E13DED}" srcOrd="3" destOrd="0" presId="urn:microsoft.com/office/officeart/2018/2/layout/IconLabelList"/>
    <dgm:cxn modelId="{8E81AA93-9B3B-4668-941E-0732CBDF2D90}" type="presParOf" srcId="{A4A9DD6F-316A-4BEF-9EC4-81FD0B826203}" destId="{B8CABD6E-106E-4EC3-8908-0D1B2EAAEBEB}" srcOrd="4" destOrd="0" presId="urn:microsoft.com/office/officeart/2018/2/layout/IconLabelList"/>
    <dgm:cxn modelId="{3AC74416-27DD-4B8C-B160-E2A3D829B5BD}" type="presParOf" srcId="{B8CABD6E-106E-4EC3-8908-0D1B2EAAEBEB}" destId="{64D06088-8A9E-4F34-B243-AF1273302397}" srcOrd="0" destOrd="0" presId="urn:microsoft.com/office/officeart/2018/2/layout/IconLabelList"/>
    <dgm:cxn modelId="{A7FFCF0F-D1AC-4F84-A06D-F7C500AE4368}" type="presParOf" srcId="{B8CABD6E-106E-4EC3-8908-0D1B2EAAEBEB}" destId="{94234441-8A3C-4DDB-A83D-6ABF395DAF09}" srcOrd="1" destOrd="0" presId="urn:microsoft.com/office/officeart/2018/2/layout/IconLabelList"/>
    <dgm:cxn modelId="{65CA3FC1-CE38-485F-B3D5-30A1623DC5C4}" type="presParOf" srcId="{B8CABD6E-106E-4EC3-8908-0D1B2EAAEBEB}" destId="{5D89E5BF-D110-43FA-A717-C957C48A9B32}" srcOrd="2" destOrd="0" presId="urn:microsoft.com/office/officeart/2018/2/layout/IconLabelList"/>
    <dgm:cxn modelId="{635A1489-BA72-476C-92F5-749C5C370F00}" type="presParOf" srcId="{A4A9DD6F-316A-4BEF-9EC4-81FD0B826203}" destId="{3782C871-0754-44ED-96A1-B954109B7F9A}" srcOrd="5" destOrd="0" presId="urn:microsoft.com/office/officeart/2018/2/layout/IconLabelList"/>
    <dgm:cxn modelId="{285D2079-83D5-45CF-A1B1-CCF0E7ED1AA0}" type="presParOf" srcId="{A4A9DD6F-316A-4BEF-9EC4-81FD0B826203}" destId="{C4DBC43E-BDBE-4079-AA28-E3EB9C5AD510}" srcOrd="6" destOrd="0" presId="urn:microsoft.com/office/officeart/2018/2/layout/IconLabelList"/>
    <dgm:cxn modelId="{99B99967-432F-4D68-A449-BFFF9C135723}" type="presParOf" srcId="{C4DBC43E-BDBE-4079-AA28-E3EB9C5AD510}" destId="{972EFF9F-86C1-4B9B-B716-D16D9A17E2B9}" srcOrd="0" destOrd="0" presId="urn:microsoft.com/office/officeart/2018/2/layout/IconLabelList"/>
    <dgm:cxn modelId="{60CFA752-A672-48B3-AB6C-0E6B01927782}" type="presParOf" srcId="{C4DBC43E-BDBE-4079-AA28-E3EB9C5AD510}" destId="{815D1A6B-BA89-4F9C-913B-9225718D08ED}" srcOrd="1" destOrd="0" presId="urn:microsoft.com/office/officeart/2018/2/layout/IconLabelList"/>
    <dgm:cxn modelId="{6D6D193C-2842-402E-B4DE-DCB80CD27A7F}" type="presParOf" srcId="{C4DBC43E-BDBE-4079-AA28-E3EB9C5AD510}" destId="{0847FD3E-353A-4883-9D58-30F6AC5F9813}" srcOrd="2" destOrd="0" presId="urn:microsoft.com/office/officeart/2018/2/layout/IconLabelList"/>
    <dgm:cxn modelId="{72DB5F75-1E2B-4D91-A10A-B84D059CAA4B}" type="presParOf" srcId="{A4A9DD6F-316A-4BEF-9EC4-81FD0B826203}" destId="{C4D1E978-8972-4FB5-844D-5DD35A8BAD9A}" srcOrd="7" destOrd="0" presId="urn:microsoft.com/office/officeart/2018/2/layout/IconLabelList"/>
    <dgm:cxn modelId="{46591918-DDA6-41AC-B9F9-22905FFC331A}" type="presParOf" srcId="{A4A9DD6F-316A-4BEF-9EC4-81FD0B826203}" destId="{F926D271-C827-4D6F-B0BD-57A31DAD4008}" srcOrd="8" destOrd="0" presId="urn:microsoft.com/office/officeart/2018/2/layout/IconLabelList"/>
    <dgm:cxn modelId="{A45560DC-6C5A-4A99-90BF-ABE01CE3079A}" type="presParOf" srcId="{F926D271-C827-4D6F-B0BD-57A31DAD4008}" destId="{F3796DB4-0169-4768-85DC-7739CBF10A78}" srcOrd="0" destOrd="0" presId="urn:microsoft.com/office/officeart/2018/2/layout/IconLabelList"/>
    <dgm:cxn modelId="{E9B4EA12-1208-4B31-A1BE-6B8F5C6D71F1}" type="presParOf" srcId="{F926D271-C827-4D6F-B0BD-57A31DAD4008}" destId="{FE88D8A5-50F9-484B-8FEA-4B7AF484C877}" srcOrd="1" destOrd="0" presId="urn:microsoft.com/office/officeart/2018/2/layout/IconLabelList"/>
    <dgm:cxn modelId="{76539375-BD32-4EB4-A435-07FAEE13F348}" type="presParOf" srcId="{F926D271-C827-4D6F-B0BD-57A31DAD4008}" destId="{DE38745E-8CA8-4F8D-A57F-F12A7570B815}" srcOrd="2" destOrd="0" presId="urn:microsoft.com/office/officeart/2018/2/layout/IconLabelList"/>
    <dgm:cxn modelId="{08DEBEC2-952F-4BAC-8037-32AF05B8C781}" type="presParOf" srcId="{A4A9DD6F-316A-4BEF-9EC4-81FD0B826203}" destId="{F78ADB9F-DAEF-48D5-A518-F5684ED15484}" srcOrd="9" destOrd="0" presId="urn:microsoft.com/office/officeart/2018/2/layout/IconLabelList"/>
    <dgm:cxn modelId="{3D1A86BE-F9DA-4EC7-BF74-3A86B490A3F9}" type="presParOf" srcId="{A4A9DD6F-316A-4BEF-9EC4-81FD0B826203}" destId="{B1736AD7-D2C6-45D3-976A-975E5665B1B4}" srcOrd="10" destOrd="0" presId="urn:microsoft.com/office/officeart/2018/2/layout/IconLabelList"/>
    <dgm:cxn modelId="{BB759843-10DC-40CC-8D6E-E9770AC7241B}" type="presParOf" srcId="{B1736AD7-D2C6-45D3-976A-975E5665B1B4}" destId="{23A0163C-B4E1-4496-8B4E-FC2BE9BB9FD8}" srcOrd="0" destOrd="0" presId="urn:microsoft.com/office/officeart/2018/2/layout/IconLabelList"/>
    <dgm:cxn modelId="{75729955-0CA3-4A75-8D80-9F54E8F9D876}" type="presParOf" srcId="{B1736AD7-D2C6-45D3-976A-975E5665B1B4}" destId="{FA32D38C-A9D5-4DB7-836C-35A90E34E784}" srcOrd="1" destOrd="0" presId="urn:microsoft.com/office/officeart/2018/2/layout/IconLabelList"/>
    <dgm:cxn modelId="{AE255B5B-2AF9-4892-9C9B-D91736A1A6AA}" type="presParOf" srcId="{B1736AD7-D2C6-45D3-976A-975E5665B1B4}" destId="{4FA5715D-15FE-47CC-B0D0-2166FE31FF0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583D285-354C-4691-8EBE-7892BD4B9DF5}"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307B146-53F4-4B39-BFA9-9B20F009351B}">
      <dgm:prSet/>
      <dgm:spPr/>
      <dgm:t>
        <a:bodyPr/>
        <a:lstStyle/>
        <a:p>
          <a:r>
            <a:rPr lang="en-GB" b="0" dirty="0"/>
            <a:t>Motivation</a:t>
          </a:r>
          <a:endParaRPr lang="en-US" b="0" dirty="0"/>
        </a:p>
      </dgm:t>
    </dgm:pt>
    <dgm:pt modelId="{A5979F7C-B500-4DA1-B0AD-381EE85FE4EF}" type="parTrans" cxnId="{1DAA2D55-AD53-4AC6-8332-D25D6EA8B2E7}">
      <dgm:prSet/>
      <dgm:spPr/>
      <dgm:t>
        <a:bodyPr/>
        <a:lstStyle/>
        <a:p>
          <a:endParaRPr lang="en-US"/>
        </a:p>
      </dgm:t>
    </dgm:pt>
    <dgm:pt modelId="{5A71BEEE-D3B2-4118-A1EE-901AF1B6D66F}" type="sibTrans" cxnId="{1DAA2D55-AD53-4AC6-8332-D25D6EA8B2E7}">
      <dgm:prSet/>
      <dgm:spPr/>
      <dgm:t>
        <a:bodyPr/>
        <a:lstStyle/>
        <a:p>
          <a:endParaRPr lang="en-US"/>
        </a:p>
      </dgm:t>
    </dgm:pt>
    <dgm:pt modelId="{5FDB066A-D043-4537-9A32-863B1267B3F8}">
      <dgm:prSet/>
      <dgm:spPr/>
      <dgm:t>
        <a:bodyPr/>
        <a:lstStyle/>
        <a:p>
          <a:r>
            <a:rPr lang="en-GB"/>
            <a:t>Background</a:t>
          </a:r>
          <a:endParaRPr lang="en-US"/>
        </a:p>
      </dgm:t>
    </dgm:pt>
    <dgm:pt modelId="{50ECC5EC-9713-4110-AAFB-6D5F358DC6A9}" type="parTrans" cxnId="{DFEB2FAC-103A-40B0-A7CE-BA152F6F866C}">
      <dgm:prSet/>
      <dgm:spPr/>
      <dgm:t>
        <a:bodyPr/>
        <a:lstStyle/>
        <a:p>
          <a:endParaRPr lang="en-US"/>
        </a:p>
      </dgm:t>
    </dgm:pt>
    <dgm:pt modelId="{766B12A5-26DF-4367-82A9-2B73B585F7C0}" type="sibTrans" cxnId="{DFEB2FAC-103A-40B0-A7CE-BA152F6F866C}">
      <dgm:prSet/>
      <dgm:spPr/>
      <dgm:t>
        <a:bodyPr/>
        <a:lstStyle/>
        <a:p>
          <a:endParaRPr lang="en-US"/>
        </a:p>
      </dgm:t>
    </dgm:pt>
    <dgm:pt modelId="{A9F418A4-76EC-4E54-ABD4-3116130ED451}">
      <dgm:prSet/>
      <dgm:spPr/>
      <dgm:t>
        <a:bodyPr/>
        <a:lstStyle/>
        <a:p>
          <a:r>
            <a:rPr lang="en-GB"/>
            <a:t>Methodology</a:t>
          </a:r>
          <a:endParaRPr lang="en-US"/>
        </a:p>
      </dgm:t>
    </dgm:pt>
    <dgm:pt modelId="{616960D6-AB33-422E-9076-2B790BE965B7}" type="parTrans" cxnId="{3C684F95-F565-4FA3-82C1-9A056DE48246}">
      <dgm:prSet/>
      <dgm:spPr/>
      <dgm:t>
        <a:bodyPr/>
        <a:lstStyle/>
        <a:p>
          <a:endParaRPr lang="en-US"/>
        </a:p>
      </dgm:t>
    </dgm:pt>
    <dgm:pt modelId="{660F67C8-51D1-4415-B682-1F40B6BD3C7B}" type="sibTrans" cxnId="{3C684F95-F565-4FA3-82C1-9A056DE48246}">
      <dgm:prSet/>
      <dgm:spPr/>
      <dgm:t>
        <a:bodyPr/>
        <a:lstStyle/>
        <a:p>
          <a:endParaRPr lang="en-US"/>
        </a:p>
      </dgm:t>
    </dgm:pt>
    <dgm:pt modelId="{8075D5B9-2309-489D-978E-B100FB7ADDDF}">
      <dgm:prSet/>
      <dgm:spPr/>
      <dgm:t>
        <a:bodyPr/>
        <a:lstStyle/>
        <a:p>
          <a:r>
            <a:rPr lang="en-GB"/>
            <a:t>Demonstration</a:t>
          </a:r>
          <a:endParaRPr lang="en-US"/>
        </a:p>
      </dgm:t>
    </dgm:pt>
    <dgm:pt modelId="{C54CB1B5-21CE-4A13-9559-DE34AA6F84AB}" type="parTrans" cxnId="{D8E7B348-4CED-42EF-A3E8-C77BE48405A7}">
      <dgm:prSet/>
      <dgm:spPr/>
      <dgm:t>
        <a:bodyPr/>
        <a:lstStyle/>
        <a:p>
          <a:endParaRPr lang="en-US"/>
        </a:p>
      </dgm:t>
    </dgm:pt>
    <dgm:pt modelId="{5FD5E0C6-DB09-48C5-82E8-43E8430A04AD}" type="sibTrans" cxnId="{D8E7B348-4CED-42EF-A3E8-C77BE48405A7}">
      <dgm:prSet/>
      <dgm:spPr/>
      <dgm:t>
        <a:bodyPr/>
        <a:lstStyle/>
        <a:p>
          <a:endParaRPr lang="en-US"/>
        </a:p>
      </dgm:t>
    </dgm:pt>
    <dgm:pt modelId="{621268A7-F5D0-41AE-9C82-C4EEAE3D45F4}">
      <dgm:prSet/>
      <dgm:spPr/>
      <dgm:t>
        <a:bodyPr/>
        <a:lstStyle/>
        <a:p>
          <a:r>
            <a:rPr lang="en-GB"/>
            <a:t>Results</a:t>
          </a:r>
          <a:endParaRPr lang="en-US"/>
        </a:p>
      </dgm:t>
    </dgm:pt>
    <dgm:pt modelId="{35664167-6479-4780-817B-6E7374F469D9}" type="parTrans" cxnId="{93BA4B1F-6B7F-4082-B7AC-475EA2356DD8}">
      <dgm:prSet/>
      <dgm:spPr/>
      <dgm:t>
        <a:bodyPr/>
        <a:lstStyle/>
        <a:p>
          <a:endParaRPr lang="en-US"/>
        </a:p>
      </dgm:t>
    </dgm:pt>
    <dgm:pt modelId="{C9FE683D-34C0-4EFA-8B74-021AA24EB3EF}" type="sibTrans" cxnId="{93BA4B1F-6B7F-4082-B7AC-475EA2356DD8}">
      <dgm:prSet/>
      <dgm:spPr/>
      <dgm:t>
        <a:bodyPr/>
        <a:lstStyle/>
        <a:p>
          <a:endParaRPr lang="en-US"/>
        </a:p>
      </dgm:t>
    </dgm:pt>
    <dgm:pt modelId="{FD8EE311-D9EA-48B9-B083-7D4C5FFBDF27}">
      <dgm:prSet/>
      <dgm:spPr/>
      <dgm:t>
        <a:bodyPr/>
        <a:lstStyle/>
        <a:p>
          <a:r>
            <a:rPr lang="en-GB" b="1" dirty="0"/>
            <a:t>Conclusion</a:t>
          </a:r>
          <a:endParaRPr lang="en-US" b="1" dirty="0"/>
        </a:p>
      </dgm:t>
    </dgm:pt>
    <dgm:pt modelId="{E1C1338F-4258-4617-B6E7-732604B7A737}" type="parTrans" cxnId="{76211B06-15C7-4014-99EF-BF313F530448}">
      <dgm:prSet/>
      <dgm:spPr/>
      <dgm:t>
        <a:bodyPr/>
        <a:lstStyle/>
        <a:p>
          <a:endParaRPr lang="en-US"/>
        </a:p>
      </dgm:t>
    </dgm:pt>
    <dgm:pt modelId="{7AE65697-36EA-42BE-B866-59176E6E9D86}" type="sibTrans" cxnId="{76211B06-15C7-4014-99EF-BF313F530448}">
      <dgm:prSet/>
      <dgm:spPr/>
      <dgm:t>
        <a:bodyPr/>
        <a:lstStyle/>
        <a:p>
          <a:endParaRPr lang="en-US"/>
        </a:p>
      </dgm:t>
    </dgm:pt>
    <dgm:pt modelId="{A4A9DD6F-316A-4BEF-9EC4-81FD0B826203}" type="pres">
      <dgm:prSet presAssocID="{8583D285-354C-4691-8EBE-7892BD4B9DF5}" presName="root" presStyleCnt="0">
        <dgm:presLayoutVars>
          <dgm:dir/>
          <dgm:resizeHandles val="exact"/>
        </dgm:presLayoutVars>
      </dgm:prSet>
      <dgm:spPr/>
    </dgm:pt>
    <dgm:pt modelId="{15D2DFB7-68D0-4F57-AB87-A7277CD0F6BF}" type="pres">
      <dgm:prSet presAssocID="{E307B146-53F4-4B39-BFA9-9B20F009351B}" presName="compNode" presStyleCnt="0"/>
      <dgm:spPr/>
    </dgm:pt>
    <dgm:pt modelId="{34A2F3B8-5706-4D79-8D92-9DCF486967B7}" type="pres">
      <dgm:prSet presAssocID="{E307B146-53F4-4B39-BFA9-9B20F009351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 Outline"/>
        </a:ext>
      </dgm:extLst>
    </dgm:pt>
    <dgm:pt modelId="{653FE6C4-B765-49AA-94D0-14A49CF42D01}" type="pres">
      <dgm:prSet presAssocID="{E307B146-53F4-4B39-BFA9-9B20F009351B}" presName="spaceRect" presStyleCnt="0"/>
      <dgm:spPr/>
    </dgm:pt>
    <dgm:pt modelId="{F2C7A96F-FCC3-497B-92EA-1A280CD2A858}" type="pres">
      <dgm:prSet presAssocID="{E307B146-53F4-4B39-BFA9-9B20F009351B}" presName="textRect" presStyleLbl="revTx" presStyleIdx="0" presStyleCnt="6">
        <dgm:presLayoutVars>
          <dgm:chMax val="1"/>
          <dgm:chPref val="1"/>
        </dgm:presLayoutVars>
      </dgm:prSet>
      <dgm:spPr/>
    </dgm:pt>
    <dgm:pt modelId="{82BD45F3-4025-4833-A3BD-8FBD87767C5B}" type="pres">
      <dgm:prSet presAssocID="{5A71BEEE-D3B2-4118-A1EE-901AF1B6D66F}" presName="sibTrans" presStyleCnt="0"/>
      <dgm:spPr/>
    </dgm:pt>
    <dgm:pt modelId="{FAFF3D29-7EBE-41F4-9CC8-BD60F3097781}" type="pres">
      <dgm:prSet presAssocID="{5FDB066A-D043-4537-9A32-863B1267B3F8}" presName="compNode" presStyleCnt="0"/>
      <dgm:spPr/>
    </dgm:pt>
    <dgm:pt modelId="{3B2870C0-5841-4A20-8454-921FBF1360FC}" type="pres">
      <dgm:prSet presAssocID="{5FDB066A-D043-4537-9A32-863B1267B3F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AA2E4B8C-C65D-4CD5-9F43-717F31FC0025}" type="pres">
      <dgm:prSet presAssocID="{5FDB066A-D043-4537-9A32-863B1267B3F8}" presName="spaceRect" presStyleCnt="0"/>
      <dgm:spPr/>
    </dgm:pt>
    <dgm:pt modelId="{BDE3F603-1DFC-41A0-A6A1-0ED81FBB5FF4}" type="pres">
      <dgm:prSet presAssocID="{5FDB066A-D043-4537-9A32-863B1267B3F8}" presName="textRect" presStyleLbl="revTx" presStyleIdx="1" presStyleCnt="6">
        <dgm:presLayoutVars>
          <dgm:chMax val="1"/>
          <dgm:chPref val="1"/>
        </dgm:presLayoutVars>
      </dgm:prSet>
      <dgm:spPr/>
    </dgm:pt>
    <dgm:pt modelId="{CB30C382-3F26-4B02-A73B-8819D9E13DED}" type="pres">
      <dgm:prSet presAssocID="{766B12A5-26DF-4367-82A9-2B73B585F7C0}" presName="sibTrans" presStyleCnt="0"/>
      <dgm:spPr/>
    </dgm:pt>
    <dgm:pt modelId="{B8CABD6E-106E-4EC3-8908-0D1B2EAAEBEB}" type="pres">
      <dgm:prSet presAssocID="{A9F418A4-76EC-4E54-ABD4-3116130ED451}" presName="compNode" presStyleCnt="0"/>
      <dgm:spPr/>
    </dgm:pt>
    <dgm:pt modelId="{64D06088-8A9E-4F34-B243-AF1273302397}" type="pres">
      <dgm:prSet presAssocID="{A9F418A4-76EC-4E54-ABD4-3116130ED45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ment"/>
        </a:ext>
      </dgm:extLst>
    </dgm:pt>
    <dgm:pt modelId="{94234441-8A3C-4DDB-A83D-6ABF395DAF09}" type="pres">
      <dgm:prSet presAssocID="{A9F418A4-76EC-4E54-ABD4-3116130ED451}" presName="spaceRect" presStyleCnt="0"/>
      <dgm:spPr/>
    </dgm:pt>
    <dgm:pt modelId="{5D89E5BF-D110-43FA-A717-C957C48A9B32}" type="pres">
      <dgm:prSet presAssocID="{A9F418A4-76EC-4E54-ABD4-3116130ED451}" presName="textRect" presStyleLbl="revTx" presStyleIdx="2" presStyleCnt="6">
        <dgm:presLayoutVars>
          <dgm:chMax val="1"/>
          <dgm:chPref val="1"/>
        </dgm:presLayoutVars>
      </dgm:prSet>
      <dgm:spPr/>
    </dgm:pt>
    <dgm:pt modelId="{3782C871-0754-44ED-96A1-B954109B7F9A}" type="pres">
      <dgm:prSet presAssocID="{660F67C8-51D1-4415-B682-1F40B6BD3C7B}" presName="sibTrans" presStyleCnt="0"/>
      <dgm:spPr/>
    </dgm:pt>
    <dgm:pt modelId="{C4DBC43E-BDBE-4079-AA28-E3EB9C5AD510}" type="pres">
      <dgm:prSet presAssocID="{8075D5B9-2309-489D-978E-B100FB7ADDDF}" presName="compNode" presStyleCnt="0"/>
      <dgm:spPr/>
    </dgm:pt>
    <dgm:pt modelId="{972EFF9F-86C1-4B9B-B716-D16D9A17E2B9}" type="pres">
      <dgm:prSet presAssocID="{8075D5B9-2309-489D-978E-B100FB7ADDD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oter"/>
        </a:ext>
      </dgm:extLst>
    </dgm:pt>
    <dgm:pt modelId="{815D1A6B-BA89-4F9C-913B-9225718D08ED}" type="pres">
      <dgm:prSet presAssocID="{8075D5B9-2309-489D-978E-B100FB7ADDDF}" presName="spaceRect" presStyleCnt="0"/>
      <dgm:spPr/>
    </dgm:pt>
    <dgm:pt modelId="{0847FD3E-353A-4883-9D58-30F6AC5F9813}" type="pres">
      <dgm:prSet presAssocID="{8075D5B9-2309-489D-978E-B100FB7ADDDF}" presName="textRect" presStyleLbl="revTx" presStyleIdx="3" presStyleCnt="6">
        <dgm:presLayoutVars>
          <dgm:chMax val="1"/>
          <dgm:chPref val="1"/>
        </dgm:presLayoutVars>
      </dgm:prSet>
      <dgm:spPr/>
    </dgm:pt>
    <dgm:pt modelId="{C4D1E978-8972-4FB5-844D-5DD35A8BAD9A}" type="pres">
      <dgm:prSet presAssocID="{5FD5E0C6-DB09-48C5-82E8-43E8430A04AD}" presName="sibTrans" presStyleCnt="0"/>
      <dgm:spPr/>
    </dgm:pt>
    <dgm:pt modelId="{F926D271-C827-4D6F-B0BD-57A31DAD4008}" type="pres">
      <dgm:prSet presAssocID="{621268A7-F5D0-41AE-9C82-C4EEAE3D45F4}" presName="compNode" presStyleCnt="0"/>
      <dgm:spPr/>
    </dgm:pt>
    <dgm:pt modelId="{F3796DB4-0169-4768-85DC-7739CBF10A78}" type="pres">
      <dgm:prSet presAssocID="{621268A7-F5D0-41AE-9C82-C4EEAE3D45F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naire"/>
        </a:ext>
      </dgm:extLst>
    </dgm:pt>
    <dgm:pt modelId="{FE88D8A5-50F9-484B-8FEA-4B7AF484C877}" type="pres">
      <dgm:prSet presAssocID="{621268A7-F5D0-41AE-9C82-C4EEAE3D45F4}" presName="spaceRect" presStyleCnt="0"/>
      <dgm:spPr/>
    </dgm:pt>
    <dgm:pt modelId="{DE38745E-8CA8-4F8D-A57F-F12A7570B815}" type="pres">
      <dgm:prSet presAssocID="{621268A7-F5D0-41AE-9C82-C4EEAE3D45F4}" presName="textRect" presStyleLbl="revTx" presStyleIdx="4" presStyleCnt="6">
        <dgm:presLayoutVars>
          <dgm:chMax val="1"/>
          <dgm:chPref val="1"/>
        </dgm:presLayoutVars>
      </dgm:prSet>
      <dgm:spPr/>
    </dgm:pt>
    <dgm:pt modelId="{F78ADB9F-DAEF-48D5-A518-F5684ED15484}" type="pres">
      <dgm:prSet presAssocID="{C9FE683D-34C0-4EFA-8B74-021AA24EB3EF}" presName="sibTrans" presStyleCnt="0"/>
      <dgm:spPr/>
    </dgm:pt>
    <dgm:pt modelId="{B1736AD7-D2C6-45D3-976A-975E5665B1B4}" type="pres">
      <dgm:prSet presAssocID="{FD8EE311-D9EA-48B9-B083-7D4C5FFBDF27}" presName="compNode" presStyleCnt="0"/>
      <dgm:spPr/>
    </dgm:pt>
    <dgm:pt modelId="{23A0163C-B4E1-4496-8B4E-FC2BE9BB9FD8}" type="pres">
      <dgm:prSet presAssocID="{FD8EE311-D9EA-48B9-B083-7D4C5FFBDF2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
        </a:ext>
      </dgm:extLst>
    </dgm:pt>
    <dgm:pt modelId="{FA32D38C-A9D5-4DB7-836C-35A90E34E784}" type="pres">
      <dgm:prSet presAssocID="{FD8EE311-D9EA-48B9-B083-7D4C5FFBDF27}" presName="spaceRect" presStyleCnt="0"/>
      <dgm:spPr/>
    </dgm:pt>
    <dgm:pt modelId="{4FA5715D-15FE-47CC-B0D0-2166FE31FF05}" type="pres">
      <dgm:prSet presAssocID="{FD8EE311-D9EA-48B9-B083-7D4C5FFBDF27}" presName="textRect" presStyleLbl="revTx" presStyleIdx="5" presStyleCnt="6">
        <dgm:presLayoutVars>
          <dgm:chMax val="1"/>
          <dgm:chPref val="1"/>
        </dgm:presLayoutVars>
      </dgm:prSet>
      <dgm:spPr/>
    </dgm:pt>
  </dgm:ptLst>
  <dgm:cxnLst>
    <dgm:cxn modelId="{76211B06-15C7-4014-99EF-BF313F530448}" srcId="{8583D285-354C-4691-8EBE-7892BD4B9DF5}" destId="{FD8EE311-D9EA-48B9-B083-7D4C5FFBDF27}" srcOrd="5" destOrd="0" parTransId="{E1C1338F-4258-4617-B6E7-732604B7A737}" sibTransId="{7AE65697-36EA-42BE-B866-59176E6E9D86}"/>
    <dgm:cxn modelId="{93BA4B1F-6B7F-4082-B7AC-475EA2356DD8}" srcId="{8583D285-354C-4691-8EBE-7892BD4B9DF5}" destId="{621268A7-F5D0-41AE-9C82-C4EEAE3D45F4}" srcOrd="4" destOrd="0" parTransId="{35664167-6479-4780-817B-6E7374F469D9}" sibTransId="{C9FE683D-34C0-4EFA-8B74-021AA24EB3EF}"/>
    <dgm:cxn modelId="{F3185A29-51F1-4900-AE0C-710A4C422F3F}" type="presOf" srcId="{A9F418A4-76EC-4E54-ABD4-3116130ED451}" destId="{5D89E5BF-D110-43FA-A717-C957C48A9B32}" srcOrd="0" destOrd="0" presId="urn:microsoft.com/office/officeart/2018/2/layout/IconLabelList"/>
    <dgm:cxn modelId="{D8E7B348-4CED-42EF-A3E8-C77BE48405A7}" srcId="{8583D285-354C-4691-8EBE-7892BD4B9DF5}" destId="{8075D5B9-2309-489D-978E-B100FB7ADDDF}" srcOrd="3" destOrd="0" parTransId="{C54CB1B5-21CE-4A13-9559-DE34AA6F84AB}" sibTransId="{5FD5E0C6-DB09-48C5-82E8-43E8430A04AD}"/>
    <dgm:cxn modelId="{1DAA2D55-AD53-4AC6-8332-D25D6EA8B2E7}" srcId="{8583D285-354C-4691-8EBE-7892BD4B9DF5}" destId="{E307B146-53F4-4B39-BFA9-9B20F009351B}" srcOrd="0" destOrd="0" parTransId="{A5979F7C-B500-4DA1-B0AD-381EE85FE4EF}" sibTransId="{5A71BEEE-D3B2-4118-A1EE-901AF1B6D66F}"/>
    <dgm:cxn modelId="{3C684F95-F565-4FA3-82C1-9A056DE48246}" srcId="{8583D285-354C-4691-8EBE-7892BD4B9DF5}" destId="{A9F418A4-76EC-4E54-ABD4-3116130ED451}" srcOrd="2" destOrd="0" parTransId="{616960D6-AB33-422E-9076-2B790BE965B7}" sibTransId="{660F67C8-51D1-4415-B682-1F40B6BD3C7B}"/>
    <dgm:cxn modelId="{DFEB2FAC-103A-40B0-A7CE-BA152F6F866C}" srcId="{8583D285-354C-4691-8EBE-7892BD4B9DF5}" destId="{5FDB066A-D043-4537-9A32-863B1267B3F8}" srcOrd="1" destOrd="0" parTransId="{50ECC5EC-9713-4110-AAFB-6D5F358DC6A9}" sibTransId="{766B12A5-26DF-4367-82A9-2B73B585F7C0}"/>
    <dgm:cxn modelId="{40154CAC-F9EC-4F86-A2CE-1226C1F333EA}" type="presOf" srcId="{621268A7-F5D0-41AE-9C82-C4EEAE3D45F4}" destId="{DE38745E-8CA8-4F8D-A57F-F12A7570B815}" srcOrd="0" destOrd="0" presId="urn:microsoft.com/office/officeart/2018/2/layout/IconLabelList"/>
    <dgm:cxn modelId="{DCAC0EB1-D2BA-409E-9DD7-A6400676C50A}" type="presOf" srcId="{FD8EE311-D9EA-48B9-B083-7D4C5FFBDF27}" destId="{4FA5715D-15FE-47CC-B0D0-2166FE31FF05}" srcOrd="0" destOrd="0" presId="urn:microsoft.com/office/officeart/2018/2/layout/IconLabelList"/>
    <dgm:cxn modelId="{149514B3-C9CE-4D95-BB8D-EE029C637063}" type="presOf" srcId="{8075D5B9-2309-489D-978E-B100FB7ADDDF}" destId="{0847FD3E-353A-4883-9D58-30F6AC5F9813}" srcOrd="0" destOrd="0" presId="urn:microsoft.com/office/officeart/2018/2/layout/IconLabelList"/>
    <dgm:cxn modelId="{4B77AFC1-0E4D-4E08-AB87-7C446E743BDA}" type="presOf" srcId="{5FDB066A-D043-4537-9A32-863B1267B3F8}" destId="{BDE3F603-1DFC-41A0-A6A1-0ED81FBB5FF4}" srcOrd="0" destOrd="0" presId="urn:microsoft.com/office/officeart/2018/2/layout/IconLabelList"/>
    <dgm:cxn modelId="{75A110C9-752A-4795-B757-F5B80E624217}" type="presOf" srcId="{8583D285-354C-4691-8EBE-7892BD4B9DF5}" destId="{A4A9DD6F-316A-4BEF-9EC4-81FD0B826203}" srcOrd="0" destOrd="0" presId="urn:microsoft.com/office/officeart/2018/2/layout/IconLabelList"/>
    <dgm:cxn modelId="{02F69ADD-19AC-4FE5-8348-ED45F9BBE796}" type="presOf" srcId="{E307B146-53F4-4B39-BFA9-9B20F009351B}" destId="{F2C7A96F-FCC3-497B-92EA-1A280CD2A858}" srcOrd="0" destOrd="0" presId="urn:microsoft.com/office/officeart/2018/2/layout/IconLabelList"/>
    <dgm:cxn modelId="{3A47B617-1F57-48BF-BB90-55D703BE664E}" type="presParOf" srcId="{A4A9DD6F-316A-4BEF-9EC4-81FD0B826203}" destId="{15D2DFB7-68D0-4F57-AB87-A7277CD0F6BF}" srcOrd="0" destOrd="0" presId="urn:microsoft.com/office/officeart/2018/2/layout/IconLabelList"/>
    <dgm:cxn modelId="{52F43A3A-2907-4AE0-8820-FD6D502F7FCD}" type="presParOf" srcId="{15D2DFB7-68D0-4F57-AB87-A7277CD0F6BF}" destId="{34A2F3B8-5706-4D79-8D92-9DCF486967B7}" srcOrd="0" destOrd="0" presId="urn:microsoft.com/office/officeart/2018/2/layout/IconLabelList"/>
    <dgm:cxn modelId="{AC5ACDC0-A95D-47EB-820A-99A24FEC9696}" type="presParOf" srcId="{15D2DFB7-68D0-4F57-AB87-A7277CD0F6BF}" destId="{653FE6C4-B765-49AA-94D0-14A49CF42D01}" srcOrd="1" destOrd="0" presId="urn:microsoft.com/office/officeart/2018/2/layout/IconLabelList"/>
    <dgm:cxn modelId="{03EEFD85-C5EB-4F2D-B06D-53B485E8BCAB}" type="presParOf" srcId="{15D2DFB7-68D0-4F57-AB87-A7277CD0F6BF}" destId="{F2C7A96F-FCC3-497B-92EA-1A280CD2A858}" srcOrd="2" destOrd="0" presId="urn:microsoft.com/office/officeart/2018/2/layout/IconLabelList"/>
    <dgm:cxn modelId="{948101BB-F746-40DD-BA66-001C6B22E162}" type="presParOf" srcId="{A4A9DD6F-316A-4BEF-9EC4-81FD0B826203}" destId="{82BD45F3-4025-4833-A3BD-8FBD87767C5B}" srcOrd="1" destOrd="0" presId="urn:microsoft.com/office/officeart/2018/2/layout/IconLabelList"/>
    <dgm:cxn modelId="{5A6CF2D6-1CA9-4521-8500-28FD7F69325B}" type="presParOf" srcId="{A4A9DD6F-316A-4BEF-9EC4-81FD0B826203}" destId="{FAFF3D29-7EBE-41F4-9CC8-BD60F3097781}" srcOrd="2" destOrd="0" presId="urn:microsoft.com/office/officeart/2018/2/layout/IconLabelList"/>
    <dgm:cxn modelId="{647CC8B3-401E-49EB-97F2-33852DED61AE}" type="presParOf" srcId="{FAFF3D29-7EBE-41F4-9CC8-BD60F3097781}" destId="{3B2870C0-5841-4A20-8454-921FBF1360FC}" srcOrd="0" destOrd="0" presId="urn:microsoft.com/office/officeart/2018/2/layout/IconLabelList"/>
    <dgm:cxn modelId="{E51B0278-8A59-4764-B355-C094A6950C6A}" type="presParOf" srcId="{FAFF3D29-7EBE-41F4-9CC8-BD60F3097781}" destId="{AA2E4B8C-C65D-4CD5-9F43-717F31FC0025}" srcOrd="1" destOrd="0" presId="urn:microsoft.com/office/officeart/2018/2/layout/IconLabelList"/>
    <dgm:cxn modelId="{9B7EF711-BC73-485D-80B4-F0123414F3C9}" type="presParOf" srcId="{FAFF3D29-7EBE-41F4-9CC8-BD60F3097781}" destId="{BDE3F603-1DFC-41A0-A6A1-0ED81FBB5FF4}" srcOrd="2" destOrd="0" presId="urn:microsoft.com/office/officeart/2018/2/layout/IconLabelList"/>
    <dgm:cxn modelId="{E14BD999-7A50-43B4-A9D9-DE96DD8BFAA9}" type="presParOf" srcId="{A4A9DD6F-316A-4BEF-9EC4-81FD0B826203}" destId="{CB30C382-3F26-4B02-A73B-8819D9E13DED}" srcOrd="3" destOrd="0" presId="urn:microsoft.com/office/officeart/2018/2/layout/IconLabelList"/>
    <dgm:cxn modelId="{8E81AA93-9B3B-4668-941E-0732CBDF2D90}" type="presParOf" srcId="{A4A9DD6F-316A-4BEF-9EC4-81FD0B826203}" destId="{B8CABD6E-106E-4EC3-8908-0D1B2EAAEBEB}" srcOrd="4" destOrd="0" presId="urn:microsoft.com/office/officeart/2018/2/layout/IconLabelList"/>
    <dgm:cxn modelId="{3AC74416-27DD-4B8C-B160-E2A3D829B5BD}" type="presParOf" srcId="{B8CABD6E-106E-4EC3-8908-0D1B2EAAEBEB}" destId="{64D06088-8A9E-4F34-B243-AF1273302397}" srcOrd="0" destOrd="0" presId="urn:microsoft.com/office/officeart/2018/2/layout/IconLabelList"/>
    <dgm:cxn modelId="{A7FFCF0F-D1AC-4F84-A06D-F7C500AE4368}" type="presParOf" srcId="{B8CABD6E-106E-4EC3-8908-0D1B2EAAEBEB}" destId="{94234441-8A3C-4DDB-A83D-6ABF395DAF09}" srcOrd="1" destOrd="0" presId="urn:microsoft.com/office/officeart/2018/2/layout/IconLabelList"/>
    <dgm:cxn modelId="{65CA3FC1-CE38-485F-B3D5-30A1623DC5C4}" type="presParOf" srcId="{B8CABD6E-106E-4EC3-8908-0D1B2EAAEBEB}" destId="{5D89E5BF-D110-43FA-A717-C957C48A9B32}" srcOrd="2" destOrd="0" presId="urn:microsoft.com/office/officeart/2018/2/layout/IconLabelList"/>
    <dgm:cxn modelId="{635A1489-BA72-476C-92F5-749C5C370F00}" type="presParOf" srcId="{A4A9DD6F-316A-4BEF-9EC4-81FD0B826203}" destId="{3782C871-0754-44ED-96A1-B954109B7F9A}" srcOrd="5" destOrd="0" presId="urn:microsoft.com/office/officeart/2018/2/layout/IconLabelList"/>
    <dgm:cxn modelId="{285D2079-83D5-45CF-A1B1-CCF0E7ED1AA0}" type="presParOf" srcId="{A4A9DD6F-316A-4BEF-9EC4-81FD0B826203}" destId="{C4DBC43E-BDBE-4079-AA28-E3EB9C5AD510}" srcOrd="6" destOrd="0" presId="urn:microsoft.com/office/officeart/2018/2/layout/IconLabelList"/>
    <dgm:cxn modelId="{99B99967-432F-4D68-A449-BFFF9C135723}" type="presParOf" srcId="{C4DBC43E-BDBE-4079-AA28-E3EB9C5AD510}" destId="{972EFF9F-86C1-4B9B-B716-D16D9A17E2B9}" srcOrd="0" destOrd="0" presId="urn:microsoft.com/office/officeart/2018/2/layout/IconLabelList"/>
    <dgm:cxn modelId="{60CFA752-A672-48B3-AB6C-0E6B01927782}" type="presParOf" srcId="{C4DBC43E-BDBE-4079-AA28-E3EB9C5AD510}" destId="{815D1A6B-BA89-4F9C-913B-9225718D08ED}" srcOrd="1" destOrd="0" presId="urn:microsoft.com/office/officeart/2018/2/layout/IconLabelList"/>
    <dgm:cxn modelId="{6D6D193C-2842-402E-B4DE-DCB80CD27A7F}" type="presParOf" srcId="{C4DBC43E-BDBE-4079-AA28-E3EB9C5AD510}" destId="{0847FD3E-353A-4883-9D58-30F6AC5F9813}" srcOrd="2" destOrd="0" presId="urn:microsoft.com/office/officeart/2018/2/layout/IconLabelList"/>
    <dgm:cxn modelId="{72DB5F75-1E2B-4D91-A10A-B84D059CAA4B}" type="presParOf" srcId="{A4A9DD6F-316A-4BEF-9EC4-81FD0B826203}" destId="{C4D1E978-8972-4FB5-844D-5DD35A8BAD9A}" srcOrd="7" destOrd="0" presId="urn:microsoft.com/office/officeart/2018/2/layout/IconLabelList"/>
    <dgm:cxn modelId="{46591918-DDA6-41AC-B9F9-22905FFC331A}" type="presParOf" srcId="{A4A9DD6F-316A-4BEF-9EC4-81FD0B826203}" destId="{F926D271-C827-4D6F-B0BD-57A31DAD4008}" srcOrd="8" destOrd="0" presId="urn:microsoft.com/office/officeart/2018/2/layout/IconLabelList"/>
    <dgm:cxn modelId="{A45560DC-6C5A-4A99-90BF-ABE01CE3079A}" type="presParOf" srcId="{F926D271-C827-4D6F-B0BD-57A31DAD4008}" destId="{F3796DB4-0169-4768-85DC-7739CBF10A78}" srcOrd="0" destOrd="0" presId="urn:microsoft.com/office/officeart/2018/2/layout/IconLabelList"/>
    <dgm:cxn modelId="{E9B4EA12-1208-4B31-A1BE-6B8F5C6D71F1}" type="presParOf" srcId="{F926D271-C827-4D6F-B0BD-57A31DAD4008}" destId="{FE88D8A5-50F9-484B-8FEA-4B7AF484C877}" srcOrd="1" destOrd="0" presId="urn:microsoft.com/office/officeart/2018/2/layout/IconLabelList"/>
    <dgm:cxn modelId="{76539375-BD32-4EB4-A435-07FAEE13F348}" type="presParOf" srcId="{F926D271-C827-4D6F-B0BD-57A31DAD4008}" destId="{DE38745E-8CA8-4F8D-A57F-F12A7570B815}" srcOrd="2" destOrd="0" presId="urn:microsoft.com/office/officeart/2018/2/layout/IconLabelList"/>
    <dgm:cxn modelId="{08DEBEC2-952F-4BAC-8037-32AF05B8C781}" type="presParOf" srcId="{A4A9DD6F-316A-4BEF-9EC4-81FD0B826203}" destId="{F78ADB9F-DAEF-48D5-A518-F5684ED15484}" srcOrd="9" destOrd="0" presId="urn:microsoft.com/office/officeart/2018/2/layout/IconLabelList"/>
    <dgm:cxn modelId="{3D1A86BE-F9DA-4EC7-BF74-3A86B490A3F9}" type="presParOf" srcId="{A4A9DD6F-316A-4BEF-9EC4-81FD0B826203}" destId="{B1736AD7-D2C6-45D3-976A-975E5665B1B4}" srcOrd="10" destOrd="0" presId="urn:microsoft.com/office/officeart/2018/2/layout/IconLabelList"/>
    <dgm:cxn modelId="{BB759843-10DC-40CC-8D6E-E9770AC7241B}" type="presParOf" srcId="{B1736AD7-D2C6-45D3-976A-975E5665B1B4}" destId="{23A0163C-B4E1-4496-8B4E-FC2BE9BB9FD8}" srcOrd="0" destOrd="0" presId="urn:microsoft.com/office/officeart/2018/2/layout/IconLabelList"/>
    <dgm:cxn modelId="{75729955-0CA3-4A75-8D80-9F54E8F9D876}" type="presParOf" srcId="{B1736AD7-D2C6-45D3-976A-975E5665B1B4}" destId="{FA32D38C-A9D5-4DB7-836C-35A90E34E784}" srcOrd="1" destOrd="0" presId="urn:microsoft.com/office/officeart/2018/2/layout/IconLabelList"/>
    <dgm:cxn modelId="{AE255B5B-2AF9-4892-9C9B-D91736A1A6AA}" type="presParOf" srcId="{B1736AD7-D2C6-45D3-976A-975E5665B1B4}" destId="{4FA5715D-15FE-47CC-B0D0-2166FE31FF0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F3B8-5706-4D79-8D92-9DCF486967B7}">
      <dsp:nvSpPr>
        <dsp:cNvPr id="0" name=""/>
        <dsp:cNvSpPr/>
      </dsp:nvSpPr>
      <dsp:spPr>
        <a:xfrm>
          <a:off x="438952" y="910144"/>
          <a:ext cx="712705" cy="712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C7A96F-FCC3-497B-92EA-1A280CD2A858}">
      <dsp:nvSpPr>
        <dsp:cNvPr id="0" name=""/>
        <dsp:cNvSpPr/>
      </dsp:nvSpPr>
      <dsp:spPr>
        <a:xfrm>
          <a:off x="341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0" kern="1200" dirty="0"/>
            <a:t>Motivation</a:t>
          </a:r>
          <a:endParaRPr lang="en-US" sz="1700" b="0" kern="1200" dirty="0"/>
        </a:p>
      </dsp:txBody>
      <dsp:txXfrm>
        <a:off x="3410" y="1860616"/>
        <a:ext cx="1583789" cy="633515"/>
      </dsp:txXfrm>
    </dsp:sp>
    <dsp:sp modelId="{3B2870C0-5841-4A20-8454-921FBF1360FC}">
      <dsp:nvSpPr>
        <dsp:cNvPr id="0" name=""/>
        <dsp:cNvSpPr/>
      </dsp:nvSpPr>
      <dsp:spPr>
        <a:xfrm>
          <a:off x="2299904" y="910144"/>
          <a:ext cx="712705" cy="712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E3F603-1DFC-41A0-A6A1-0ED81FBB5FF4}">
      <dsp:nvSpPr>
        <dsp:cNvPr id="0" name=""/>
        <dsp:cNvSpPr/>
      </dsp:nvSpPr>
      <dsp:spPr>
        <a:xfrm>
          <a:off x="1864362"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Background</a:t>
          </a:r>
          <a:endParaRPr lang="en-US" sz="1700" kern="1200"/>
        </a:p>
      </dsp:txBody>
      <dsp:txXfrm>
        <a:off x="1864362" y="1860616"/>
        <a:ext cx="1583789" cy="633515"/>
      </dsp:txXfrm>
    </dsp:sp>
    <dsp:sp modelId="{64D06088-8A9E-4F34-B243-AF1273302397}">
      <dsp:nvSpPr>
        <dsp:cNvPr id="0" name=""/>
        <dsp:cNvSpPr/>
      </dsp:nvSpPr>
      <dsp:spPr>
        <a:xfrm>
          <a:off x="4160856" y="910144"/>
          <a:ext cx="712705" cy="712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89E5BF-D110-43FA-A717-C957C48A9B32}">
      <dsp:nvSpPr>
        <dsp:cNvPr id="0" name=""/>
        <dsp:cNvSpPr/>
      </dsp:nvSpPr>
      <dsp:spPr>
        <a:xfrm>
          <a:off x="3725314"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Methodology</a:t>
          </a:r>
          <a:endParaRPr lang="en-US" sz="1700" kern="1200"/>
        </a:p>
      </dsp:txBody>
      <dsp:txXfrm>
        <a:off x="3725314" y="1860616"/>
        <a:ext cx="1583789" cy="633515"/>
      </dsp:txXfrm>
    </dsp:sp>
    <dsp:sp modelId="{972EFF9F-86C1-4B9B-B716-D16D9A17E2B9}">
      <dsp:nvSpPr>
        <dsp:cNvPr id="0" name=""/>
        <dsp:cNvSpPr/>
      </dsp:nvSpPr>
      <dsp:spPr>
        <a:xfrm>
          <a:off x="6021808" y="910144"/>
          <a:ext cx="712705" cy="712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47FD3E-353A-4883-9D58-30F6AC5F9813}">
      <dsp:nvSpPr>
        <dsp:cNvPr id="0" name=""/>
        <dsp:cNvSpPr/>
      </dsp:nvSpPr>
      <dsp:spPr>
        <a:xfrm>
          <a:off x="5586266"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Demonstration</a:t>
          </a:r>
          <a:endParaRPr lang="en-US" sz="1700" kern="1200"/>
        </a:p>
      </dsp:txBody>
      <dsp:txXfrm>
        <a:off x="5586266" y="1860616"/>
        <a:ext cx="1583789" cy="633515"/>
      </dsp:txXfrm>
    </dsp:sp>
    <dsp:sp modelId="{F3796DB4-0169-4768-85DC-7739CBF10A78}">
      <dsp:nvSpPr>
        <dsp:cNvPr id="0" name=""/>
        <dsp:cNvSpPr/>
      </dsp:nvSpPr>
      <dsp:spPr>
        <a:xfrm>
          <a:off x="7882760" y="910144"/>
          <a:ext cx="712705" cy="7127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38745E-8CA8-4F8D-A57F-F12A7570B815}">
      <dsp:nvSpPr>
        <dsp:cNvPr id="0" name=""/>
        <dsp:cNvSpPr/>
      </dsp:nvSpPr>
      <dsp:spPr>
        <a:xfrm>
          <a:off x="7447218"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Results</a:t>
          </a:r>
          <a:endParaRPr lang="en-US" sz="1700" kern="1200"/>
        </a:p>
      </dsp:txBody>
      <dsp:txXfrm>
        <a:off x="7447218" y="1860616"/>
        <a:ext cx="1583789" cy="633515"/>
      </dsp:txXfrm>
    </dsp:sp>
    <dsp:sp modelId="{23A0163C-B4E1-4496-8B4E-FC2BE9BB9FD8}">
      <dsp:nvSpPr>
        <dsp:cNvPr id="0" name=""/>
        <dsp:cNvSpPr/>
      </dsp:nvSpPr>
      <dsp:spPr>
        <a:xfrm>
          <a:off x="9743712" y="910144"/>
          <a:ext cx="712705" cy="7127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A5715D-15FE-47CC-B0D0-2166FE31FF05}">
      <dsp:nvSpPr>
        <dsp:cNvPr id="0" name=""/>
        <dsp:cNvSpPr/>
      </dsp:nvSpPr>
      <dsp:spPr>
        <a:xfrm>
          <a:off x="930817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Conclusion</a:t>
          </a:r>
          <a:endParaRPr lang="en-US" sz="1700" kern="1200"/>
        </a:p>
      </dsp:txBody>
      <dsp:txXfrm>
        <a:off x="9308170" y="1860616"/>
        <a:ext cx="1583789" cy="6335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F3B8-5706-4D79-8D92-9DCF486967B7}">
      <dsp:nvSpPr>
        <dsp:cNvPr id="0" name=""/>
        <dsp:cNvSpPr/>
      </dsp:nvSpPr>
      <dsp:spPr>
        <a:xfrm>
          <a:off x="438952" y="910144"/>
          <a:ext cx="712705" cy="712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C7A96F-FCC3-497B-92EA-1A280CD2A858}">
      <dsp:nvSpPr>
        <dsp:cNvPr id="0" name=""/>
        <dsp:cNvSpPr/>
      </dsp:nvSpPr>
      <dsp:spPr>
        <a:xfrm>
          <a:off x="341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1" kern="1200"/>
            <a:t>Motivation</a:t>
          </a:r>
          <a:endParaRPr lang="en-US" sz="1700" kern="1200"/>
        </a:p>
      </dsp:txBody>
      <dsp:txXfrm>
        <a:off x="3410" y="1860616"/>
        <a:ext cx="1583789" cy="633515"/>
      </dsp:txXfrm>
    </dsp:sp>
    <dsp:sp modelId="{3B2870C0-5841-4A20-8454-921FBF1360FC}">
      <dsp:nvSpPr>
        <dsp:cNvPr id="0" name=""/>
        <dsp:cNvSpPr/>
      </dsp:nvSpPr>
      <dsp:spPr>
        <a:xfrm>
          <a:off x="2299904" y="910144"/>
          <a:ext cx="712705" cy="712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E3F603-1DFC-41A0-A6A1-0ED81FBB5FF4}">
      <dsp:nvSpPr>
        <dsp:cNvPr id="0" name=""/>
        <dsp:cNvSpPr/>
      </dsp:nvSpPr>
      <dsp:spPr>
        <a:xfrm>
          <a:off x="1864362"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Background</a:t>
          </a:r>
          <a:endParaRPr lang="en-US" sz="1700" kern="1200"/>
        </a:p>
      </dsp:txBody>
      <dsp:txXfrm>
        <a:off x="1864362" y="1860616"/>
        <a:ext cx="1583789" cy="633515"/>
      </dsp:txXfrm>
    </dsp:sp>
    <dsp:sp modelId="{64D06088-8A9E-4F34-B243-AF1273302397}">
      <dsp:nvSpPr>
        <dsp:cNvPr id="0" name=""/>
        <dsp:cNvSpPr/>
      </dsp:nvSpPr>
      <dsp:spPr>
        <a:xfrm>
          <a:off x="4160856" y="910144"/>
          <a:ext cx="712705" cy="712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89E5BF-D110-43FA-A717-C957C48A9B32}">
      <dsp:nvSpPr>
        <dsp:cNvPr id="0" name=""/>
        <dsp:cNvSpPr/>
      </dsp:nvSpPr>
      <dsp:spPr>
        <a:xfrm>
          <a:off x="3725314"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Methodology</a:t>
          </a:r>
          <a:endParaRPr lang="en-US" sz="1700" kern="1200"/>
        </a:p>
      </dsp:txBody>
      <dsp:txXfrm>
        <a:off x="3725314" y="1860616"/>
        <a:ext cx="1583789" cy="633515"/>
      </dsp:txXfrm>
    </dsp:sp>
    <dsp:sp modelId="{972EFF9F-86C1-4B9B-B716-D16D9A17E2B9}">
      <dsp:nvSpPr>
        <dsp:cNvPr id="0" name=""/>
        <dsp:cNvSpPr/>
      </dsp:nvSpPr>
      <dsp:spPr>
        <a:xfrm>
          <a:off x="6021808" y="910144"/>
          <a:ext cx="712705" cy="712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47FD3E-353A-4883-9D58-30F6AC5F9813}">
      <dsp:nvSpPr>
        <dsp:cNvPr id="0" name=""/>
        <dsp:cNvSpPr/>
      </dsp:nvSpPr>
      <dsp:spPr>
        <a:xfrm>
          <a:off x="5586266"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Demonstration</a:t>
          </a:r>
          <a:endParaRPr lang="en-US" sz="1700" kern="1200"/>
        </a:p>
      </dsp:txBody>
      <dsp:txXfrm>
        <a:off x="5586266" y="1860616"/>
        <a:ext cx="1583789" cy="633515"/>
      </dsp:txXfrm>
    </dsp:sp>
    <dsp:sp modelId="{F3796DB4-0169-4768-85DC-7739CBF10A78}">
      <dsp:nvSpPr>
        <dsp:cNvPr id="0" name=""/>
        <dsp:cNvSpPr/>
      </dsp:nvSpPr>
      <dsp:spPr>
        <a:xfrm>
          <a:off x="7882760" y="910144"/>
          <a:ext cx="712705" cy="7127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38745E-8CA8-4F8D-A57F-F12A7570B815}">
      <dsp:nvSpPr>
        <dsp:cNvPr id="0" name=""/>
        <dsp:cNvSpPr/>
      </dsp:nvSpPr>
      <dsp:spPr>
        <a:xfrm>
          <a:off x="7447218"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Results</a:t>
          </a:r>
          <a:endParaRPr lang="en-US" sz="1700" kern="1200"/>
        </a:p>
      </dsp:txBody>
      <dsp:txXfrm>
        <a:off x="7447218" y="1860616"/>
        <a:ext cx="1583789" cy="633515"/>
      </dsp:txXfrm>
    </dsp:sp>
    <dsp:sp modelId="{23A0163C-B4E1-4496-8B4E-FC2BE9BB9FD8}">
      <dsp:nvSpPr>
        <dsp:cNvPr id="0" name=""/>
        <dsp:cNvSpPr/>
      </dsp:nvSpPr>
      <dsp:spPr>
        <a:xfrm>
          <a:off x="9743712" y="910144"/>
          <a:ext cx="712705" cy="7127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A5715D-15FE-47CC-B0D0-2166FE31FF05}">
      <dsp:nvSpPr>
        <dsp:cNvPr id="0" name=""/>
        <dsp:cNvSpPr/>
      </dsp:nvSpPr>
      <dsp:spPr>
        <a:xfrm>
          <a:off x="930817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Conclusion</a:t>
          </a:r>
          <a:endParaRPr lang="en-US" sz="1700" kern="1200"/>
        </a:p>
      </dsp:txBody>
      <dsp:txXfrm>
        <a:off x="9308170" y="1860616"/>
        <a:ext cx="1583789" cy="6335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F3B8-5706-4D79-8D92-9DCF486967B7}">
      <dsp:nvSpPr>
        <dsp:cNvPr id="0" name=""/>
        <dsp:cNvSpPr/>
      </dsp:nvSpPr>
      <dsp:spPr>
        <a:xfrm>
          <a:off x="438952" y="910144"/>
          <a:ext cx="712705" cy="712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C7A96F-FCC3-497B-92EA-1A280CD2A858}">
      <dsp:nvSpPr>
        <dsp:cNvPr id="0" name=""/>
        <dsp:cNvSpPr/>
      </dsp:nvSpPr>
      <dsp:spPr>
        <a:xfrm>
          <a:off x="341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0" kern="1200" dirty="0"/>
            <a:t>Motivation</a:t>
          </a:r>
          <a:endParaRPr lang="en-US" sz="1700" b="0" kern="1200" dirty="0"/>
        </a:p>
      </dsp:txBody>
      <dsp:txXfrm>
        <a:off x="3410" y="1860616"/>
        <a:ext cx="1583789" cy="633515"/>
      </dsp:txXfrm>
    </dsp:sp>
    <dsp:sp modelId="{3B2870C0-5841-4A20-8454-921FBF1360FC}">
      <dsp:nvSpPr>
        <dsp:cNvPr id="0" name=""/>
        <dsp:cNvSpPr/>
      </dsp:nvSpPr>
      <dsp:spPr>
        <a:xfrm>
          <a:off x="2299904" y="910144"/>
          <a:ext cx="712705" cy="712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E3F603-1DFC-41A0-A6A1-0ED81FBB5FF4}">
      <dsp:nvSpPr>
        <dsp:cNvPr id="0" name=""/>
        <dsp:cNvSpPr/>
      </dsp:nvSpPr>
      <dsp:spPr>
        <a:xfrm>
          <a:off x="1864362"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1" kern="1200" dirty="0"/>
            <a:t>Background</a:t>
          </a:r>
          <a:endParaRPr lang="en-US" sz="1700" b="1" kern="1200" dirty="0"/>
        </a:p>
      </dsp:txBody>
      <dsp:txXfrm>
        <a:off x="1864362" y="1860616"/>
        <a:ext cx="1583789" cy="633515"/>
      </dsp:txXfrm>
    </dsp:sp>
    <dsp:sp modelId="{64D06088-8A9E-4F34-B243-AF1273302397}">
      <dsp:nvSpPr>
        <dsp:cNvPr id="0" name=""/>
        <dsp:cNvSpPr/>
      </dsp:nvSpPr>
      <dsp:spPr>
        <a:xfrm>
          <a:off x="4160856" y="910144"/>
          <a:ext cx="712705" cy="712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89E5BF-D110-43FA-A717-C957C48A9B32}">
      <dsp:nvSpPr>
        <dsp:cNvPr id="0" name=""/>
        <dsp:cNvSpPr/>
      </dsp:nvSpPr>
      <dsp:spPr>
        <a:xfrm>
          <a:off x="3725314"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Methodology</a:t>
          </a:r>
          <a:endParaRPr lang="en-US" sz="1700" kern="1200"/>
        </a:p>
      </dsp:txBody>
      <dsp:txXfrm>
        <a:off x="3725314" y="1860616"/>
        <a:ext cx="1583789" cy="633515"/>
      </dsp:txXfrm>
    </dsp:sp>
    <dsp:sp modelId="{972EFF9F-86C1-4B9B-B716-D16D9A17E2B9}">
      <dsp:nvSpPr>
        <dsp:cNvPr id="0" name=""/>
        <dsp:cNvSpPr/>
      </dsp:nvSpPr>
      <dsp:spPr>
        <a:xfrm>
          <a:off x="6021808" y="910144"/>
          <a:ext cx="712705" cy="712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47FD3E-353A-4883-9D58-30F6AC5F9813}">
      <dsp:nvSpPr>
        <dsp:cNvPr id="0" name=""/>
        <dsp:cNvSpPr/>
      </dsp:nvSpPr>
      <dsp:spPr>
        <a:xfrm>
          <a:off x="5586266"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Demonstration</a:t>
          </a:r>
          <a:endParaRPr lang="en-US" sz="1700" kern="1200"/>
        </a:p>
      </dsp:txBody>
      <dsp:txXfrm>
        <a:off x="5586266" y="1860616"/>
        <a:ext cx="1583789" cy="633515"/>
      </dsp:txXfrm>
    </dsp:sp>
    <dsp:sp modelId="{F3796DB4-0169-4768-85DC-7739CBF10A78}">
      <dsp:nvSpPr>
        <dsp:cNvPr id="0" name=""/>
        <dsp:cNvSpPr/>
      </dsp:nvSpPr>
      <dsp:spPr>
        <a:xfrm>
          <a:off x="7882760" y="910144"/>
          <a:ext cx="712705" cy="7127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38745E-8CA8-4F8D-A57F-F12A7570B815}">
      <dsp:nvSpPr>
        <dsp:cNvPr id="0" name=""/>
        <dsp:cNvSpPr/>
      </dsp:nvSpPr>
      <dsp:spPr>
        <a:xfrm>
          <a:off x="7447218"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Results</a:t>
          </a:r>
          <a:endParaRPr lang="en-US" sz="1700" kern="1200"/>
        </a:p>
      </dsp:txBody>
      <dsp:txXfrm>
        <a:off x="7447218" y="1860616"/>
        <a:ext cx="1583789" cy="633515"/>
      </dsp:txXfrm>
    </dsp:sp>
    <dsp:sp modelId="{23A0163C-B4E1-4496-8B4E-FC2BE9BB9FD8}">
      <dsp:nvSpPr>
        <dsp:cNvPr id="0" name=""/>
        <dsp:cNvSpPr/>
      </dsp:nvSpPr>
      <dsp:spPr>
        <a:xfrm>
          <a:off x="9743712" y="910144"/>
          <a:ext cx="712705" cy="7127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A5715D-15FE-47CC-B0D0-2166FE31FF05}">
      <dsp:nvSpPr>
        <dsp:cNvPr id="0" name=""/>
        <dsp:cNvSpPr/>
      </dsp:nvSpPr>
      <dsp:spPr>
        <a:xfrm>
          <a:off x="930817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Conclusion</a:t>
          </a:r>
          <a:endParaRPr lang="en-US" sz="1700" kern="1200"/>
        </a:p>
      </dsp:txBody>
      <dsp:txXfrm>
        <a:off x="9308170" y="1860616"/>
        <a:ext cx="1583789" cy="6335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F3B8-5706-4D79-8D92-9DCF486967B7}">
      <dsp:nvSpPr>
        <dsp:cNvPr id="0" name=""/>
        <dsp:cNvSpPr/>
      </dsp:nvSpPr>
      <dsp:spPr>
        <a:xfrm>
          <a:off x="438952" y="910144"/>
          <a:ext cx="712705" cy="712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C7A96F-FCC3-497B-92EA-1A280CD2A858}">
      <dsp:nvSpPr>
        <dsp:cNvPr id="0" name=""/>
        <dsp:cNvSpPr/>
      </dsp:nvSpPr>
      <dsp:spPr>
        <a:xfrm>
          <a:off x="341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0" kern="1200" dirty="0"/>
            <a:t>Motivation</a:t>
          </a:r>
          <a:endParaRPr lang="en-US" sz="1700" b="0" kern="1200" dirty="0"/>
        </a:p>
      </dsp:txBody>
      <dsp:txXfrm>
        <a:off x="3410" y="1860616"/>
        <a:ext cx="1583789" cy="633515"/>
      </dsp:txXfrm>
    </dsp:sp>
    <dsp:sp modelId="{3B2870C0-5841-4A20-8454-921FBF1360FC}">
      <dsp:nvSpPr>
        <dsp:cNvPr id="0" name=""/>
        <dsp:cNvSpPr/>
      </dsp:nvSpPr>
      <dsp:spPr>
        <a:xfrm>
          <a:off x="2299904" y="910144"/>
          <a:ext cx="712705" cy="712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E3F603-1DFC-41A0-A6A1-0ED81FBB5FF4}">
      <dsp:nvSpPr>
        <dsp:cNvPr id="0" name=""/>
        <dsp:cNvSpPr/>
      </dsp:nvSpPr>
      <dsp:spPr>
        <a:xfrm>
          <a:off x="1864362"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Background</a:t>
          </a:r>
          <a:endParaRPr lang="en-US" sz="1700" kern="1200"/>
        </a:p>
      </dsp:txBody>
      <dsp:txXfrm>
        <a:off x="1864362" y="1860616"/>
        <a:ext cx="1583789" cy="633515"/>
      </dsp:txXfrm>
    </dsp:sp>
    <dsp:sp modelId="{64D06088-8A9E-4F34-B243-AF1273302397}">
      <dsp:nvSpPr>
        <dsp:cNvPr id="0" name=""/>
        <dsp:cNvSpPr/>
      </dsp:nvSpPr>
      <dsp:spPr>
        <a:xfrm>
          <a:off x="4160856" y="910144"/>
          <a:ext cx="712705" cy="712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89E5BF-D110-43FA-A717-C957C48A9B32}">
      <dsp:nvSpPr>
        <dsp:cNvPr id="0" name=""/>
        <dsp:cNvSpPr/>
      </dsp:nvSpPr>
      <dsp:spPr>
        <a:xfrm>
          <a:off x="3725314"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1" kern="1200" dirty="0"/>
            <a:t>Methodology</a:t>
          </a:r>
          <a:endParaRPr lang="en-US" sz="1700" b="1" kern="1200" dirty="0"/>
        </a:p>
      </dsp:txBody>
      <dsp:txXfrm>
        <a:off x="3725314" y="1860616"/>
        <a:ext cx="1583789" cy="633515"/>
      </dsp:txXfrm>
    </dsp:sp>
    <dsp:sp modelId="{972EFF9F-86C1-4B9B-B716-D16D9A17E2B9}">
      <dsp:nvSpPr>
        <dsp:cNvPr id="0" name=""/>
        <dsp:cNvSpPr/>
      </dsp:nvSpPr>
      <dsp:spPr>
        <a:xfrm>
          <a:off x="6021808" y="910144"/>
          <a:ext cx="712705" cy="712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47FD3E-353A-4883-9D58-30F6AC5F9813}">
      <dsp:nvSpPr>
        <dsp:cNvPr id="0" name=""/>
        <dsp:cNvSpPr/>
      </dsp:nvSpPr>
      <dsp:spPr>
        <a:xfrm>
          <a:off x="5586266"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Demonstration</a:t>
          </a:r>
          <a:endParaRPr lang="en-US" sz="1700" kern="1200"/>
        </a:p>
      </dsp:txBody>
      <dsp:txXfrm>
        <a:off x="5586266" y="1860616"/>
        <a:ext cx="1583789" cy="633515"/>
      </dsp:txXfrm>
    </dsp:sp>
    <dsp:sp modelId="{F3796DB4-0169-4768-85DC-7739CBF10A78}">
      <dsp:nvSpPr>
        <dsp:cNvPr id="0" name=""/>
        <dsp:cNvSpPr/>
      </dsp:nvSpPr>
      <dsp:spPr>
        <a:xfrm>
          <a:off x="7882760" y="910144"/>
          <a:ext cx="712705" cy="7127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38745E-8CA8-4F8D-A57F-F12A7570B815}">
      <dsp:nvSpPr>
        <dsp:cNvPr id="0" name=""/>
        <dsp:cNvSpPr/>
      </dsp:nvSpPr>
      <dsp:spPr>
        <a:xfrm>
          <a:off x="7447218"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Results</a:t>
          </a:r>
          <a:endParaRPr lang="en-US" sz="1700" kern="1200"/>
        </a:p>
      </dsp:txBody>
      <dsp:txXfrm>
        <a:off x="7447218" y="1860616"/>
        <a:ext cx="1583789" cy="633515"/>
      </dsp:txXfrm>
    </dsp:sp>
    <dsp:sp modelId="{23A0163C-B4E1-4496-8B4E-FC2BE9BB9FD8}">
      <dsp:nvSpPr>
        <dsp:cNvPr id="0" name=""/>
        <dsp:cNvSpPr/>
      </dsp:nvSpPr>
      <dsp:spPr>
        <a:xfrm>
          <a:off x="9743712" y="910144"/>
          <a:ext cx="712705" cy="7127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A5715D-15FE-47CC-B0D0-2166FE31FF05}">
      <dsp:nvSpPr>
        <dsp:cNvPr id="0" name=""/>
        <dsp:cNvSpPr/>
      </dsp:nvSpPr>
      <dsp:spPr>
        <a:xfrm>
          <a:off x="930817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Conclusion</a:t>
          </a:r>
          <a:endParaRPr lang="en-US" sz="1700" kern="1200"/>
        </a:p>
      </dsp:txBody>
      <dsp:txXfrm>
        <a:off x="9308170" y="1860616"/>
        <a:ext cx="1583789" cy="6335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F3B8-5706-4D79-8D92-9DCF486967B7}">
      <dsp:nvSpPr>
        <dsp:cNvPr id="0" name=""/>
        <dsp:cNvSpPr/>
      </dsp:nvSpPr>
      <dsp:spPr>
        <a:xfrm>
          <a:off x="438952" y="910144"/>
          <a:ext cx="712705" cy="712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C7A96F-FCC3-497B-92EA-1A280CD2A858}">
      <dsp:nvSpPr>
        <dsp:cNvPr id="0" name=""/>
        <dsp:cNvSpPr/>
      </dsp:nvSpPr>
      <dsp:spPr>
        <a:xfrm>
          <a:off x="341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0" kern="1200" dirty="0"/>
            <a:t>Motivation</a:t>
          </a:r>
          <a:endParaRPr lang="en-US" sz="1700" b="0" kern="1200" dirty="0"/>
        </a:p>
      </dsp:txBody>
      <dsp:txXfrm>
        <a:off x="3410" y="1860616"/>
        <a:ext cx="1583789" cy="633515"/>
      </dsp:txXfrm>
    </dsp:sp>
    <dsp:sp modelId="{3B2870C0-5841-4A20-8454-921FBF1360FC}">
      <dsp:nvSpPr>
        <dsp:cNvPr id="0" name=""/>
        <dsp:cNvSpPr/>
      </dsp:nvSpPr>
      <dsp:spPr>
        <a:xfrm>
          <a:off x="2299904" y="910144"/>
          <a:ext cx="712705" cy="712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E3F603-1DFC-41A0-A6A1-0ED81FBB5FF4}">
      <dsp:nvSpPr>
        <dsp:cNvPr id="0" name=""/>
        <dsp:cNvSpPr/>
      </dsp:nvSpPr>
      <dsp:spPr>
        <a:xfrm>
          <a:off x="1864362"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Background</a:t>
          </a:r>
          <a:endParaRPr lang="en-US" sz="1700" kern="1200"/>
        </a:p>
      </dsp:txBody>
      <dsp:txXfrm>
        <a:off x="1864362" y="1860616"/>
        <a:ext cx="1583789" cy="633515"/>
      </dsp:txXfrm>
    </dsp:sp>
    <dsp:sp modelId="{64D06088-8A9E-4F34-B243-AF1273302397}">
      <dsp:nvSpPr>
        <dsp:cNvPr id="0" name=""/>
        <dsp:cNvSpPr/>
      </dsp:nvSpPr>
      <dsp:spPr>
        <a:xfrm>
          <a:off x="4160856" y="910144"/>
          <a:ext cx="712705" cy="712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89E5BF-D110-43FA-A717-C957C48A9B32}">
      <dsp:nvSpPr>
        <dsp:cNvPr id="0" name=""/>
        <dsp:cNvSpPr/>
      </dsp:nvSpPr>
      <dsp:spPr>
        <a:xfrm>
          <a:off x="3725314"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Methodology</a:t>
          </a:r>
          <a:endParaRPr lang="en-US" sz="1700" kern="1200"/>
        </a:p>
      </dsp:txBody>
      <dsp:txXfrm>
        <a:off x="3725314" y="1860616"/>
        <a:ext cx="1583789" cy="633515"/>
      </dsp:txXfrm>
    </dsp:sp>
    <dsp:sp modelId="{972EFF9F-86C1-4B9B-B716-D16D9A17E2B9}">
      <dsp:nvSpPr>
        <dsp:cNvPr id="0" name=""/>
        <dsp:cNvSpPr/>
      </dsp:nvSpPr>
      <dsp:spPr>
        <a:xfrm>
          <a:off x="6021808" y="910144"/>
          <a:ext cx="712705" cy="712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47FD3E-353A-4883-9D58-30F6AC5F9813}">
      <dsp:nvSpPr>
        <dsp:cNvPr id="0" name=""/>
        <dsp:cNvSpPr/>
      </dsp:nvSpPr>
      <dsp:spPr>
        <a:xfrm>
          <a:off x="5586266"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1" kern="1200" dirty="0"/>
            <a:t>Demonstration</a:t>
          </a:r>
          <a:endParaRPr lang="en-US" sz="1700" b="1" kern="1200" dirty="0"/>
        </a:p>
      </dsp:txBody>
      <dsp:txXfrm>
        <a:off x="5586266" y="1860616"/>
        <a:ext cx="1583789" cy="633515"/>
      </dsp:txXfrm>
    </dsp:sp>
    <dsp:sp modelId="{F3796DB4-0169-4768-85DC-7739CBF10A78}">
      <dsp:nvSpPr>
        <dsp:cNvPr id="0" name=""/>
        <dsp:cNvSpPr/>
      </dsp:nvSpPr>
      <dsp:spPr>
        <a:xfrm>
          <a:off x="7882760" y="910144"/>
          <a:ext cx="712705" cy="7127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38745E-8CA8-4F8D-A57F-F12A7570B815}">
      <dsp:nvSpPr>
        <dsp:cNvPr id="0" name=""/>
        <dsp:cNvSpPr/>
      </dsp:nvSpPr>
      <dsp:spPr>
        <a:xfrm>
          <a:off x="7447218"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Results</a:t>
          </a:r>
          <a:endParaRPr lang="en-US" sz="1700" kern="1200"/>
        </a:p>
      </dsp:txBody>
      <dsp:txXfrm>
        <a:off x="7447218" y="1860616"/>
        <a:ext cx="1583789" cy="633515"/>
      </dsp:txXfrm>
    </dsp:sp>
    <dsp:sp modelId="{23A0163C-B4E1-4496-8B4E-FC2BE9BB9FD8}">
      <dsp:nvSpPr>
        <dsp:cNvPr id="0" name=""/>
        <dsp:cNvSpPr/>
      </dsp:nvSpPr>
      <dsp:spPr>
        <a:xfrm>
          <a:off x="9743712" y="910144"/>
          <a:ext cx="712705" cy="7127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A5715D-15FE-47CC-B0D0-2166FE31FF05}">
      <dsp:nvSpPr>
        <dsp:cNvPr id="0" name=""/>
        <dsp:cNvSpPr/>
      </dsp:nvSpPr>
      <dsp:spPr>
        <a:xfrm>
          <a:off x="930817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Conclusion</a:t>
          </a:r>
          <a:endParaRPr lang="en-US" sz="1700" kern="1200"/>
        </a:p>
      </dsp:txBody>
      <dsp:txXfrm>
        <a:off x="9308170" y="1860616"/>
        <a:ext cx="1583789" cy="6335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F3B8-5706-4D79-8D92-9DCF486967B7}">
      <dsp:nvSpPr>
        <dsp:cNvPr id="0" name=""/>
        <dsp:cNvSpPr/>
      </dsp:nvSpPr>
      <dsp:spPr>
        <a:xfrm>
          <a:off x="438952" y="910144"/>
          <a:ext cx="712705" cy="712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C7A96F-FCC3-497B-92EA-1A280CD2A858}">
      <dsp:nvSpPr>
        <dsp:cNvPr id="0" name=""/>
        <dsp:cNvSpPr/>
      </dsp:nvSpPr>
      <dsp:spPr>
        <a:xfrm>
          <a:off x="341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0" kern="1200" dirty="0"/>
            <a:t>Motivation</a:t>
          </a:r>
          <a:endParaRPr lang="en-US" sz="1700" b="0" kern="1200" dirty="0"/>
        </a:p>
      </dsp:txBody>
      <dsp:txXfrm>
        <a:off x="3410" y="1860616"/>
        <a:ext cx="1583789" cy="633515"/>
      </dsp:txXfrm>
    </dsp:sp>
    <dsp:sp modelId="{3B2870C0-5841-4A20-8454-921FBF1360FC}">
      <dsp:nvSpPr>
        <dsp:cNvPr id="0" name=""/>
        <dsp:cNvSpPr/>
      </dsp:nvSpPr>
      <dsp:spPr>
        <a:xfrm>
          <a:off x="2299904" y="910144"/>
          <a:ext cx="712705" cy="712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E3F603-1DFC-41A0-A6A1-0ED81FBB5FF4}">
      <dsp:nvSpPr>
        <dsp:cNvPr id="0" name=""/>
        <dsp:cNvSpPr/>
      </dsp:nvSpPr>
      <dsp:spPr>
        <a:xfrm>
          <a:off x="1864362"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Background</a:t>
          </a:r>
          <a:endParaRPr lang="en-US" sz="1700" kern="1200"/>
        </a:p>
      </dsp:txBody>
      <dsp:txXfrm>
        <a:off x="1864362" y="1860616"/>
        <a:ext cx="1583789" cy="633515"/>
      </dsp:txXfrm>
    </dsp:sp>
    <dsp:sp modelId="{64D06088-8A9E-4F34-B243-AF1273302397}">
      <dsp:nvSpPr>
        <dsp:cNvPr id="0" name=""/>
        <dsp:cNvSpPr/>
      </dsp:nvSpPr>
      <dsp:spPr>
        <a:xfrm>
          <a:off x="4160856" y="910144"/>
          <a:ext cx="712705" cy="712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89E5BF-D110-43FA-A717-C957C48A9B32}">
      <dsp:nvSpPr>
        <dsp:cNvPr id="0" name=""/>
        <dsp:cNvSpPr/>
      </dsp:nvSpPr>
      <dsp:spPr>
        <a:xfrm>
          <a:off x="3725314"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Methodology</a:t>
          </a:r>
          <a:endParaRPr lang="en-US" sz="1700" kern="1200"/>
        </a:p>
      </dsp:txBody>
      <dsp:txXfrm>
        <a:off x="3725314" y="1860616"/>
        <a:ext cx="1583789" cy="633515"/>
      </dsp:txXfrm>
    </dsp:sp>
    <dsp:sp modelId="{972EFF9F-86C1-4B9B-B716-D16D9A17E2B9}">
      <dsp:nvSpPr>
        <dsp:cNvPr id="0" name=""/>
        <dsp:cNvSpPr/>
      </dsp:nvSpPr>
      <dsp:spPr>
        <a:xfrm>
          <a:off x="6021808" y="910144"/>
          <a:ext cx="712705" cy="712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47FD3E-353A-4883-9D58-30F6AC5F9813}">
      <dsp:nvSpPr>
        <dsp:cNvPr id="0" name=""/>
        <dsp:cNvSpPr/>
      </dsp:nvSpPr>
      <dsp:spPr>
        <a:xfrm>
          <a:off x="5586266"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Demonstration</a:t>
          </a:r>
          <a:endParaRPr lang="en-US" sz="1700" kern="1200"/>
        </a:p>
      </dsp:txBody>
      <dsp:txXfrm>
        <a:off x="5586266" y="1860616"/>
        <a:ext cx="1583789" cy="633515"/>
      </dsp:txXfrm>
    </dsp:sp>
    <dsp:sp modelId="{F3796DB4-0169-4768-85DC-7739CBF10A78}">
      <dsp:nvSpPr>
        <dsp:cNvPr id="0" name=""/>
        <dsp:cNvSpPr/>
      </dsp:nvSpPr>
      <dsp:spPr>
        <a:xfrm>
          <a:off x="7882760" y="910144"/>
          <a:ext cx="712705" cy="7127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38745E-8CA8-4F8D-A57F-F12A7570B815}">
      <dsp:nvSpPr>
        <dsp:cNvPr id="0" name=""/>
        <dsp:cNvSpPr/>
      </dsp:nvSpPr>
      <dsp:spPr>
        <a:xfrm>
          <a:off x="7447218"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1" kern="1200" dirty="0"/>
            <a:t>Results</a:t>
          </a:r>
          <a:endParaRPr lang="en-US" sz="1700" b="1" kern="1200" dirty="0"/>
        </a:p>
      </dsp:txBody>
      <dsp:txXfrm>
        <a:off x="7447218" y="1860616"/>
        <a:ext cx="1583789" cy="633515"/>
      </dsp:txXfrm>
    </dsp:sp>
    <dsp:sp modelId="{23A0163C-B4E1-4496-8B4E-FC2BE9BB9FD8}">
      <dsp:nvSpPr>
        <dsp:cNvPr id="0" name=""/>
        <dsp:cNvSpPr/>
      </dsp:nvSpPr>
      <dsp:spPr>
        <a:xfrm>
          <a:off x="9743712" y="910144"/>
          <a:ext cx="712705" cy="7127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A5715D-15FE-47CC-B0D0-2166FE31FF05}">
      <dsp:nvSpPr>
        <dsp:cNvPr id="0" name=""/>
        <dsp:cNvSpPr/>
      </dsp:nvSpPr>
      <dsp:spPr>
        <a:xfrm>
          <a:off x="930817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Conclusion</a:t>
          </a:r>
          <a:endParaRPr lang="en-US" sz="1700" kern="1200"/>
        </a:p>
      </dsp:txBody>
      <dsp:txXfrm>
        <a:off x="9308170" y="1860616"/>
        <a:ext cx="1583789" cy="6335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F3B8-5706-4D79-8D92-9DCF486967B7}">
      <dsp:nvSpPr>
        <dsp:cNvPr id="0" name=""/>
        <dsp:cNvSpPr/>
      </dsp:nvSpPr>
      <dsp:spPr>
        <a:xfrm>
          <a:off x="438952" y="910144"/>
          <a:ext cx="712705" cy="712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C7A96F-FCC3-497B-92EA-1A280CD2A858}">
      <dsp:nvSpPr>
        <dsp:cNvPr id="0" name=""/>
        <dsp:cNvSpPr/>
      </dsp:nvSpPr>
      <dsp:spPr>
        <a:xfrm>
          <a:off x="341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0" kern="1200" dirty="0"/>
            <a:t>Motivation</a:t>
          </a:r>
          <a:endParaRPr lang="en-US" sz="1700" b="0" kern="1200" dirty="0"/>
        </a:p>
      </dsp:txBody>
      <dsp:txXfrm>
        <a:off x="3410" y="1860616"/>
        <a:ext cx="1583789" cy="633515"/>
      </dsp:txXfrm>
    </dsp:sp>
    <dsp:sp modelId="{3B2870C0-5841-4A20-8454-921FBF1360FC}">
      <dsp:nvSpPr>
        <dsp:cNvPr id="0" name=""/>
        <dsp:cNvSpPr/>
      </dsp:nvSpPr>
      <dsp:spPr>
        <a:xfrm>
          <a:off x="2299904" y="910144"/>
          <a:ext cx="712705" cy="712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E3F603-1DFC-41A0-A6A1-0ED81FBB5FF4}">
      <dsp:nvSpPr>
        <dsp:cNvPr id="0" name=""/>
        <dsp:cNvSpPr/>
      </dsp:nvSpPr>
      <dsp:spPr>
        <a:xfrm>
          <a:off x="1864362"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Background</a:t>
          </a:r>
          <a:endParaRPr lang="en-US" sz="1700" kern="1200"/>
        </a:p>
      </dsp:txBody>
      <dsp:txXfrm>
        <a:off x="1864362" y="1860616"/>
        <a:ext cx="1583789" cy="633515"/>
      </dsp:txXfrm>
    </dsp:sp>
    <dsp:sp modelId="{64D06088-8A9E-4F34-B243-AF1273302397}">
      <dsp:nvSpPr>
        <dsp:cNvPr id="0" name=""/>
        <dsp:cNvSpPr/>
      </dsp:nvSpPr>
      <dsp:spPr>
        <a:xfrm>
          <a:off x="4160856" y="910144"/>
          <a:ext cx="712705" cy="712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89E5BF-D110-43FA-A717-C957C48A9B32}">
      <dsp:nvSpPr>
        <dsp:cNvPr id="0" name=""/>
        <dsp:cNvSpPr/>
      </dsp:nvSpPr>
      <dsp:spPr>
        <a:xfrm>
          <a:off x="3725314"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Methodology</a:t>
          </a:r>
          <a:endParaRPr lang="en-US" sz="1700" kern="1200"/>
        </a:p>
      </dsp:txBody>
      <dsp:txXfrm>
        <a:off x="3725314" y="1860616"/>
        <a:ext cx="1583789" cy="633515"/>
      </dsp:txXfrm>
    </dsp:sp>
    <dsp:sp modelId="{972EFF9F-86C1-4B9B-B716-D16D9A17E2B9}">
      <dsp:nvSpPr>
        <dsp:cNvPr id="0" name=""/>
        <dsp:cNvSpPr/>
      </dsp:nvSpPr>
      <dsp:spPr>
        <a:xfrm>
          <a:off x="6021808" y="910144"/>
          <a:ext cx="712705" cy="712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47FD3E-353A-4883-9D58-30F6AC5F9813}">
      <dsp:nvSpPr>
        <dsp:cNvPr id="0" name=""/>
        <dsp:cNvSpPr/>
      </dsp:nvSpPr>
      <dsp:spPr>
        <a:xfrm>
          <a:off x="5586266"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Demonstration</a:t>
          </a:r>
          <a:endParaRPr lang="en-US" sz="1700" kern="1200"/>
        </a:p>
      </dsp:txBody>
      <dsp:txXfrm>
        <a:off x="5586266" y="1860616"/>
        <a:ext cx="1583789" cy="633515"/>
      </dsp:txXfrm>
    </dsp:sp>
    <dsp:sp modelId="{F3796DB4-0169-4768-85DC-7739CBF10A78}">
      <dsp:nvSpPr>
        <dsp:cNvPr id="0" name=""/>
        <dsp:cNvSpPr/>
      </dsp:nvSpPr>
      <dsp:spPr>
        <a:xfrm>
          <a:off x="7882760" y="910144"/>
          <a:ext cx="712705" cy="7127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38745E-8CA8-4F8D-A57F-F12A7570B815}">
      <dsp:nvSpPr>
        <dsp:cNvPr id="0" name=""/>
        <dsp:cNvSpPr/>
      </dsp:nvSpPr>
      <dsp:spPr>
        <a:xfrm>
          <a:off x="7447218"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Results</a:t>
          </a:r>
          <a:endParaRPr lang="en-US" sz="1700" kern="1200"/>
        </a:p>
      </dsp:txBody>
      <dsp:txXfrm>
        <a:off x="7447218" y="1860616"/>
        <a:ext cx="1583789" cy="633515"/>
      </dsp:txXfrm>
    </dsp:sp>
    <dsp:sp modelId="{23A0163C-B4E1-4496-8B4E-FC2BE9BB9FD8}">
      <dsp:nvSpPr>
        <dsp:cNvPr id="0" name=""/>
        <dsp:cNvSpPr/>
      </dsp:nvSpPr>
      <dsp:spPr>
        <a:xfrm>
          <a:off x="9743712" y="910144"/>
          <a:ext cx="712705" cy="7127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A5715D-15FE-47CC-B0D0-2166FE31FF05}">
      <dsp:nvSpPr>
        <dsp:cNvPr id="0" name=""/>
        <dsp:cNvSpPr/>
      </dsp:nvSpPr>
      <dsp:spPr>
        <a:xfrm>
          <a:off x="930817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1" kern="1200" dirty="0"/>
            <a:t>Conclusion</a:t>
          </a:r>
          <a:endParaRPr lang="en-US" sz="1700" b="1" kern="1200" dirty="0"/>
        </a:p>
      </dsp:txBody>
      <dsp:txXfrm>
        <a:off x="9308170" y="1860616"/>
        <a:ext cx="1583789" cy="63351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46FC87-0470-0542-9CFC-A1E20A010D18}" type="datetimeFigureOut">
              <a:rPr lang="en-GB" smtClean="0"/>
              <a:t>16/10/2021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9FA41-EE29-7A49-8622-A48A4B703297}" type="slidenum">
              <a:rPr lang="en-GB" smtClean="0"/>
              <a:t>‹#›</a:t>
            </a:fld>
            <a:endParaRPr lang="en-GB"/>
          </a:p>
        </p:txBody>
      </p:sp>
    </p:spTree>
    <p:extLst>
      <p:ext uri="{BB962C8B-B14F-4D97-AF65-F5344CB8AC3E}">
        <p14:creationId xmlns:p14="http://schemas.microsoft.com/office/powerpoint/2010/main" val="414388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AC9FA41-EE29-7A49-8622-A48A4B703297}" type="slidenum">
              <a:rPr lang="en-GB" smtClean="0"/>
              <a:t>12</a:t>
            </a:fld>
            <a:endParaRPr lang="en-GB"/>
          </a:p>
        </p:txBody>
      </p:sp>
    </p:spTree>
    <p:extLst>
      <p:ext uri="{BB962C8B-B14F-4D97-AF65-F5344CB8AC3E}">
        <p14:creationId xmlns:p14="http://schemas.microsoft.com/office/powerpoint/2010/main" val="3813000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about it being a weighted sum method.</a:t>
            </a:r>
          </a:p>
          <a:p>
            <a:r>
              <a:rPr lang="en-GB" dirty="0"/>
              <a:t>And that we know that it is a bit more complex than this to how interconnected Twitter is (as a retweeted could have had a higher number of followers which gives it more traction)</a:t>
            </a:r>
          </a:p>
          <a:p>
            <a:r>
              <a:rPr lang="en-GB" dirty="0"/>
              <a:t>And that studies around this has been done for creating tweet rankings by using a number of methods and sentiment score.</a:t>
            </a:r>
          </a:p>
          <a:p>
            <a:r>
              <a:rPr lang="en-GB" dirty="0"/>
              <a:t>However, we decided that due to certain time limitation this approach would be </a:t>
            </a:r>
            <a:r>
              <a:rPr lang="en-GB" dirty="0" err="1"/>
              <a:t>suffercent</a:t>
            </a:r>
            <a:r>
              <a:rPr lang="en-GB" dirty="0"/>
              <a:t> to see if there is a pattern emerging.</a:t>
            </a:r>
          </a:p>
        </p:txBody>
      </p:sp>
      <p:sp>
        <p:nvSpPr>
          <p:cNvPr id="4" name="Slide Number Placeholder 3"/>
          <p:cNvSpPr>
            <a:spLocks noGrp="1"/>
          </p:cNvSpPr>
          <p:nvPr>
            <p:ph type="sldNum" sz="quarter" idx="5"/>
          </p:nvPr>
        </p:nvSpPr>
        <p:spPr/>
        <p:txBody>
          <a:bodyPr/>
          <a:lstStyle/>
          <a:p>
            <a:fld id="{9AC9FA41-EE29-7A49-8622-A48A4B703297}" type="slidenum">
              <a:rPr lang="en-GB" smtClean="0"/>
              <a:t>21</a:t>
            </a:fld>
            <a:endParaRPr lang="en-GB"/>
          </a:p>
        </p:txBody>
      </p:sp>
    </p:spTree>
    <p:extLst>
      <p:ext uri="{BB962C8B-B14F-4D97-AF65-F5344CB8AC3E}">
        <p14:creationId xmlns:p14="http://schemas.microsoft.com/office/powerpoint/2010/main" val="2339756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AC9FA41-EE29-7A49-8622-A48A4B703297}" type="slidenum">
              <a:rPr lang="en-GB" smtClean="0"/>
              <a:t>24</a:t>
            </a:fld>
            <a:endParaRPr lang="en-GB"/>
          </a:p>
        </p:txBody>
      </p:sp>
    </p:spTree>
    <p:extLst>
      <p:ext uri="{BB962C8B-B14F-4D97-AF65-F5344CB8AC3E}">
        <p14:creationId xmlns:p14="http://schemas.microsoft.com/office/powerpoint/2010/main" val="614349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pPr/>
              <a:t>10/16/21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796746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pPr/>
              <a:t>10/16/21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4140263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10/16/21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82657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10/16/21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435012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10/16/21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170926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334D819-9F07-4261-B09B-9E467E5D9002}" type="datetimeFigureOut">
              <a:rPr lang="en-US" smtClean="0"/>
              <a:pPr/>
              <a:t>10/16/21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156738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334D819-9F07-4261-B09B-9E467E5D9002}" type="datetimeFigureOut">
              <a:rPr lang="en-US" smtClean="0"/>
              <a:pPr/>
              <a:t>10/16/21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519244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10/16/21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037474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10/16/21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791599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fld id="{9334D819-9F07-4261-B09B-9E467E5D9002}" type="datetimeFigureOut">
              <a:rPr lang="en-US" smtClean="0"/>
              <a:t>10/16/21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4030305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10/16/21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251786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10/16/21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68289395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10/16/21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75777434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9334D819-9F07-4261-B09B-9E467E5D9002}" type="datetimeFigureOut">
              <a:rPr lang="en-US" smtClean="0"/>
              <a:t>10/16/21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233825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334D819-9F07-4261-B09B-9E467E5D9002}" type="datetimeFigureOut">
              <a:rPr lang="en-US" smtClean="0"/>
              <a:t>10/16/21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41668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9334D819-9F07-4261-B09B-9E467E5D9002}" type="datetimeFigureOut">
              <a:rPr lang="en-US" smtClean="0"/>
              <a:t>10/16/21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3993544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t>10/16/21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403531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334D819-9F07-4261-B09B-9E467E5D9002}" type="datetimeFigureOut">
              <a:rPr lang="en-US" smtClean="0"/>
              <a:pPr/>
              <a:t>10/16/21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40171022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pixabay.com/de/vergleichen-vergleich-ma%C3%9Fstab-643305/"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peoplematters.in/article/leadership/what-contributes-to-the-increasing-complexity-of-change-15209"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blacklistednews.com/article/62041/googles-ai-teaches-itself-chess-in-4-hours-then-convincingly-defeats.html"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1.wdp"/><Relationship Id="rId7" Type="http://schemas.openxmlformats.org/officeDocument/2006/relationships/image" Target="../media/image35.jpe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jpeg"/><Relationship Id="rId11" Type="http://schemas.openxmlformats.org/officeDocument/2006/relationships/image" Target="../media/image38.jpeg"/><Relationship Id="rId5" Type="http://schemas.openxmlformats.org/officeDocument/2006/relationships/image" Target="../media/image33.jpeg"/><Relationship Id="rId10" Type="http://schemas.microsoft.com/office/2007/relationships/hdphoto" Target="../media/hdphoto2.wdp"/><Relationship Id="rId4" Type="http://schemas.openxmlformats.org/officeDocument/2006/relationships/image" Target="../media/image32.pn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pngimg.com/download/26944"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pngimg.com/download/26944" TargetMode="Externa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hyperlink" Target="https://tntfamilyhistory.blogspot.com/2017/04/is-technology-helping-us-discover-our.html" TargetMode="External"/><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comparative-judgement-web-app.herokuapp.com/" TargetMode="External"/><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publicdomainpictures.net/view-image.php?image=373261&amp;picture=any-questions" TargetMode="External"/><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researchleap.com/pedagogical-supervision-change-dynamics-collaboration-teacher-development/" TargetMode="Externa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hyperlink" Target="https://www.peoplematters.in/article/training-development/top-focus-areas-for-2017-enterprise-learning-the-lms-perspective-15710" TargetMode="External"/><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825A-C63C-BA4B-8C27-32B350E8868C}"/>
              </a:ext>
            </a:extLst>
          </p:cNvPr>
          <p:cNvSpPr>
            <a:spLocks noGrp="1"/>
          </p:cNvSpPr>
          <p:nvPr>
            <p:ph type="ctrTitle"/>
          </p:nvPr>
        </p:nvSpPr>
        <p:spPr/>
        <p:txBody>
          <a:bodyPr/>
          <a:lstStyle/>
          <a:p>
            <a:r>
              <a:rPr lang="en-GB" sz="6000" dirty="0"/>
              <a:t>Rate my Tweet: comparative Judgement in the wild</a:t>
            </a:r>
          </a:p>
        </p:txBody>
      </p:sp>
      <p:sp>
        <p:nvSpPr>
          <p:cNvPr id="3" name="Subtitle 2">
            <a:extLst>
              <a:ext uri="{FF2B5EF4-FFF2-40B4-BE49-F238E27FC236}">
                <a16:creationId xmlns:a16="http://schemas.microsoft.com/office/drawing/2014/main" id="{57CA6ACB-C556-2C4A-9214-8E5DA16E9C9F}"/>
              </a:ext>
            </a:extLst>
          </p:cNvPr>
          <p:cNvSpPr>
            <a:spLocks noGrp="1"/>
          </p:cNvSpPr>
          <p:nvPr>
            <p:ph type="subTitle" idx="1"/>
          </p:nvPr>
        </p:nvSpPr>
        <p:spPr/>
        <p:txBody>
          <a:bodyPr/>
          <a:lstStyle/>
          <a:p>
            <a:r>
              <a:rPr lang="en-GB" dirty="0"/>
              <a:t>Andy Gray</a:t>
            </a:r>
          </a:p>
          <a:p>
            <a:r>
              <a:rPr lang="en-GB" dirty="0"/>
              <a:t>445348</a:t>
            </a:r>
          </a:p>
        </p:txBody>
      </p:sp>
    </p:spTree>
    <p:extLst>
      <p:ext uri="{BB962C8B-B14F-4D97-AF65-F5344CB8AC3E}">
        <p14:creationId xmlns:p14="http://schemas.microsoft.com/office/powerpoint/2010/main" val="1190110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6F0-F005-6F41-9286-90F6C78956ED}"/>
              </a:ext>
            </a:extLst>
          </p:cNvPr>
          <p:cNvSpPr>
            <a:spLocks noGrp="1"/>
          </p:cNvSpPr>
          <p:nvPr>
            <p:ph type="title"/>
          </p:nvPr>
        </p:nvSpPr>
        <p:spPr/>
        <p:txBody>
          <a:bodyPr/>
          <a:lstStyle/>
          <a:p>
            <a:r>
              <a:rPr lang="en-GB" dirty="0"/>
              <a:t>Background - </a:t>
            </a:r>
            <a:r>
              <a:rPr lang="en-GB" sz="3600" dirty="0"/>
              <a:t>Marking and Feedback</a:t>
            </a:r>
            <a:br>
              <a:rPr lang="en-GB" dirty="0"/>
            </a:br>
            <a:endParaRPr lang="en-GB" dirty="0"/>
          </a:p>
        </p:txBody>
      </p:sp>
      <p:sp>
        <p:nvSpPr>
          <p:cNvPr id="3" name="Content Placeholder 2">
            <a:extLst>
              <a:ext uri="{FF2B5EF4-FFF2-40B4-BE49-F238E27FC236}">
                <a16:creationId xmlns:a16="http://schemas.microsoft.com/office/drawing/2014/main" id="{40F205DB-1883-3E49-A76D-66ACB5031583}"/>
              </a:ext>
            </a:extLst>
          </p:cNvPr>
          <p:cNvSpPr>
            <a:spLocks noGrp="1"/>
          </p:cNvSpPr>
          <p:nvPr>
            <p:ph idx="1"/>
          </p:nvPr>
        </p:nvSpPr>
        <p:spPr/>
        <p:txBody>
          <a:bodyPr/>
          <a:lstStyle/>
          <a:p>
            <a:r>
              <a:rPr lang="en-GB" dirty="0"/>
              <a:t>The task creates a huge cognitive load on the teacher</a:t>
            </a:r>
          </a:p>
          <a:p>
            <a:r>
              <a:rPr lang="en-GB" dirty="0"/>
              <a:t>It is hard for the teacher to remain unbiased</a:t>
            </a:r>
          </a:p>
          <a:p>
            <a:r>
              <a:rPr lang="en-GB" dirty="0"/>
              <a:t>It requires a lot of time to conduct</a:t>
            </a:r>
          </a:p>
        </p:txBody>
      </p:sp>
    </p:spTree>
    <p:extLst>
      <p:ext uri="{BB962C8B-B14F-4D97-AF65-F5344CB8AC3E}">
        <p14:creationId xmlns:p14="http://schemas.microsoft.com/office/powerpoint/2010/main" val="264334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6F0-F005-6F41-9286-90F6C78956ED}"/>
              </a:ext>
            </a:extLst>
          </p:cNvPr>
          <p:cNvSpPr>
            <a:spLocks noGrp="1"/>
          </p:cNvSpPr>
          <p:nvPr>
            <p:ph type="title"/>
          </p:nvPr>
        </p:nvSpPr>
        <p:spPr/>
        <p:txBody>
          <a:bodyPr/>
          <a:lstStyle/>
          <a:p>
            <a:r>
              <a:rPr lang="en-GB" dirty="0"/>
              <a:t>Background – </a:t>
            </a:r>
            <a:r>
              <a:rPr lang="en-GB" sz="3200" dirty="0"/>
              <a:t>Comparative Judgement</a:t>
            </a:r>
            <a:br>
              <a:rPr lang="en-GB" sz="4000" dirty="0"/>
            </a:br>
            <a:endParaRPr lang="en-GB" dirty="0"/>
          </a:p>
        </p:txBody>
      </p:sp>
      <p:sp>
        <p:nvSpPr>
          <p:cNvPr id="3" name="Content Placeholder 2">
            <a:extLst>
              <a:ext uri="{FF2B5EF4-FFF2-40B4-BE49-F238E27FC236}">
                <a16:creationId xmlns:a16="http://schemas.microsoft.com/office/drawing/2014/main" id="{40F205DB-1883-3E49-A76D-66ACB5031583}"/>
              </a:ext>
            </a:extLst>
          </p:cNvPr>
          <p:cNvSpPr>
            <a:spLocks noGrp="1"/>
          </p:cNvSpPr>
          <p:nvPr>
            <p:ph idx="1"/>
          </p:nvPr>
        </p:nvSpPr>
        <p:spPr/>
        <p:txBody>
          <a:bodyPr/>
          <a:lstStyle/>
          <a:p>
            <a:pPr marL="0" indent="0">
              <a:buNone/>
            </a:pPr>
            <a:r>
              <a:rPr lang="en-GB" dirty="0"/>
              <a:t>Explain CJ</a:t>
            </a:r>
          </a:p>
          <a:p>
            <a:r>
              <a:rPr lang="en-GB" dirty="0"/>
              <a:t>Introduced by in 19X</a:t>
            </a:r>
          </a:p>
          <a:p>
            <a:r>
              <a:rPr lang="en-GB" dirty="0"/>
              <a:t>Humans are good a comparing two items side by side</a:t>
            </a:r>
          </a:p>
          <a:p>
            <a:r>
              <a:rPr lang="en-GB" dirty="0"/>
              <a:t>Requires a pairwise comparison of all unique combinations</a:t>
            </a:r>
          </a:p>
          <a:p>
            <a:r>
              <a:rPr lang="en-GB" dirty="0"/>
              <a:t>Rank orders the outcome</a:t>
            </a:r>
          </a:p>
        </p:txBody>
      </p:sp>
      <p:pic>
        <p:nvPicPr>
          <p:cNvPr id="7" name="Picture 6" descr="A picture containing fruit, orange&#10;&#10;Description automatically generated">
            <a:extLst>
              <a:ext uri="{FF2B5EF4-FFF2-40B4-BE49-F238E27FC236}">
                <a16:creationId xmlns:a16="http://schemas.microsoft.com/office/drawing/2014/main" id="{377E0A87-9E89-924A-9957-96FB2EF210A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839200" y="4749800"/>
            <a:ext cx="3048000" cy="1898650"/>
          </a:xfrm>
          <a:prstGeom prst="rect">
            <a:avLst/>
          </a:prstGeom>
        </p:spPr>
      </p:pic>
    </p:spTree>
    <p:extLst>
      <p:ext uri="{BB962C8B-B14F-4D97-AF65-F5344CB8AC3E}">
        <p14:creationId xmlns:p14="http://schemas.microsoft.com/office/powerpoint/2010/main" val="803841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6F0-F005-6F41-9286-90F6C78956ED}"/>
              </a:ext>
            </a:extLst>
          </p:cNvPr>
          <p:cNvSpPr>
            <a:spLocks noGrp="1"/>
          </p:cNvSpPr>
          <p:nvPr>
            <p:ph type="title"/>
          </p:nvPr>
        </p:nvSpPr>
        <p:spPr/>
        <p:txBody>
          <a:bodyPr/>
          <a:lstStyle/>
          <a:p>
            <a:r>
              <a:rPr lang="en-GB" dirty="0"/>
              <a:t>Background – </a:t>
            </a:r>
            <a:r>
              <a:rPr lang="en-GB" sz="3200" dirty="0"/>
              <a:t>Comparative Judgement</a:t>
            </a:r>
            <a:br>
              <a:rPr lang="en-GB" sz="4000" dirty="0"/>
            </a:br>
            <a:endParaRPr lang="en-GB" dirty="0"/>
          </a:p>
        </p:txBody>
      </p:sp>
      <p:sp>
        <p:nvSpPr>
          <p:cNvPr id="3" name="Content Placeholder 2">
            <a:extLst>
              <a:ext uri="{FF2B5EF4-FFF2-40B4-BE49-F238E27FC236}">
                <a16:creationId xmlns:a16="http://schemas.microsoft.com/office/drawing/2014/main" id="{40F205DB-1883-3E49-A76D-66ACB5031583}"/>
              </a:ext>
            </a:extLst>
          </p:cNvPr>
          <p:cNvSpPr>
            <a:spLocks noGrp="1"/>
          </p:cNvSpPr>
          <p:nvPr>
            <p:ph idx="1"/>
          </p:nvPr>
        </p:nvSpPr>
        <p:spPr/>
        <p:txBody>
          <a:bodyPr/>
          <a:lstStyle/>
          <a:p>
            <a:pPr marL="0" indent="0">
              <a:buNone/>
            </a:pPr>
            <a:r>
              <a:rPr lang="en-GB" dirty="0"/>
              <a:t>Explain ACJ</a:t>
            </a:r>
          </a:p>
          <a:p>
            <a:r>
              <a:rPr lang="en-GB" dirty="0"/>
              <a:t>In the educational space Adaptive Comparative Judgement (ADJ) has been adopted</a:t>
            </a:r>
          </a:p>
          <a:p>
            <a:r>
              <a:rPr lang="en-GB" dirty="0"/>
              <a:t>How it Works:</a:t>
            </a:r>
          </a:p>
          <a:p>
            <a:pPr lvl="1"/>
            <a:r>
              <a:rPr lang="en-GB" dirty="0"/>
              <a:t>Provides pairwise comparisons</a:t>
            </a:r>
          </a:p>
          <a:p>
            <a:pPr lvl="1"/>
            <a:r>
              <a:rPr lang="en-GB" dirty="0"/>
              <a:t>Requires markers (judges)</a:t>
            </a:r>
          </a:p>
          <a:p>
            <a:pPr lvl="1"/>
            <a:r>
              <a:rPr lang="en-GB" dirty="0"/>
              <a:t>Requires rounds</a:t>
            </a:r>
          </a:p>
          <a:p>
            <a:pPr lvl="1"/>
            <a:r>
              <a:rPr lang="en-GB" dirty="0"/>
              <a:t>Adaptive by making pieces of work similarly scored appear more often</a:t>
            </a:r>
          </a:p>
          <a:p>
            <a:r>
              <a:rPr lang="en-GB" dirty="0"/>
              <a:t>Very high accuracy rates</a:t>
            </a:r>
          </a:p>
          <a:p>
            <a:endParaRPr lang="en-GB" dirty="0"/>
          </a:p>
        </p:txBody>
      </p:sp>
      <p:pic>
        <p:nvPicPr>
          <p:cNvPr id="5" name="Picture 4" descr="Icon&#10;&#10;Description automatically generated">
            <a:extLst>
              <a:ext uri="{FF2B5EF4-FFF2-40B4-BE49-F238E27FC236}">
                <a16:creationId xmlns:a16="http://schemas.microsoft.com/office/drawing/2014/main" id="{BCFB32BE-3ACA-2442-BFAF-8E4014A9B27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974850" y="5592825"/>
            <a:ext cx="1877597" cy="1053139"/>
          </a:xfrm>
          <a:prstGeom prst="rect">
            <a:avLst/>
          </a:prstGeom>
        </p:spPr>
      </p:pic>
    </p:spTree>
    <p:extLst>
      <p:ext uri="{BB962C8B-B14F-4D97-AF65-F5344CB8AC3E}">
        <p14:creationId xmlns:p14="http://schemas.microsoft.com/office/powerpoint/2010/main" val="2925750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6F0-F005-6F41-9286-90F6C78956ED}"/>
              </a:ext>
            </a:extLst>
          </p:cNvPr>
          <p:cNvSpPr>
            <a:spLocks noGrp="1"/>
          </p:cNvSpPr>
          <p:nvPr>
            <p:ph type="title"/>
          </p:nvPr>
        </p:nvSpPr>
        <p:spPr/>
        <p:txBody>
          <a:bodyPr/>
          <a:lstStyle/>
          <a:p>
            <a:r>
              <a:rPr lang="en-GB" dirty="0"/>
              <a:t>Background – </a:t>
            </a:r>
            <a:r>
              <a:rPr lang="en-GB" sz="3200" dirty="0"/>
              <a:t>Comparative Judgement</a:t>
            </a:r>
            <a:br>
              <a:rPr lang="en-GB" sz="4000" dirty="0"/>
            </a:br>
            <a:endParaRPr lang="en-GB" dirty="0"/>
          </a:p>
        </p:txBody>
      </p:sp>
      <p:sp>
        <p:nvSpPr>
          <p:cNvPr id="3" name="Content Placeholder 2">
            <a:extLst>
              <a:ext uri="{FF2B5EF4-FFF2-40B4-BE49-F238E27FC236}">
                <a16:creationId xmlns:a16="http://schemas.microsoft.com/office/drawing/2014/main" id="{40F205DB-1883-3E49-A76D-66ACB5031583}"/>
              </a:ext>
            </a:extLst>
          </p:cNvPr>
          <p:cNvSpPr>
            <a:spLocks noGrp="1"/>
          </p:cNvSpPr>
          <p:nvPr>
            <p:ph idx="1"/>
          </p:nvPr>
        </p:nvSpPr>
        <p:spPr/>
        <p:txBody>
          <a:bodyPr>
            <a:normAutofit/>
          </a:bodyPr>
          <a:lstStyle/>
          <a:p>
            <a:pPr marL="0" indent="0">
              <a:buNone/>
            </a:pPr>
            <a:r>
              <a:rPr lang="en-GB" dirty="0"/>
              <a:t>Although ACJ provided some benefits, it does have multiple flaws:</a:t>
            </a:r>
          </a:p>
          <a:p>
            <a:r>
              <a:rPr lang="en-GB" dirty="0"/>
              <a:t>It increased the actual work load for teachers</a:t>
            </a:r>
          </a:p>
          <a:p>
            <a:pPr lvl="1"/>
            <a:r>
              <a:rPr lang="en-GB" dirty="0"/>
              <a:t>Through it having multiple judging rounds</a:t>
            </a:r>
          </a:p>
          <a:p>
            <a:pPr lvl="1"/>
            <a:r>
              <a:rPr lang="en-GB" dirty="0"/>
              <a:t>ACJ would take longer than marking using a regular method: Using a rubric</a:t>
            </a:r>
          </a:p>
          <a:p>
            <a:r>
              <a:rPr lang="en-GB" dirty="0"/>
              <a:t>Additionally ACJ does not provide any personalised feedback for the teachers or students</a:t>
            </a:r>
          </a:p>
          <a:p>
            <a:r>
              <a:rPr lang="en-GB" dirty="0"/>
              <a:t>Its adaptive nature causes bias in the results</a:t>
            </a:r>
          </a:p>
          <a:p>
            <a:r>
              <a:rPr lang="en-GB" dirty="0"/>
              <a:t>Accuracy is not much difference if the samples were just produced randomly</a:t>
            </a:r>
          </a:p>
        </p:txBody>
      </p:sp>
      <p:pic>
        <p:nvPicPr>
          <p:cNvPr id="6146" name="Picture 2" descr="Security Controls Evaluation &amp;amp; Analysis | Synopsys">
            <a:extLst>
              <a:ext uri="{FF2B5EF4-FFF2-40B4-BE49-F238E27FC236}">
                <a16:creationId xmlns:a16="http://schemas.microsoft.com/office/drawing/2014/main" id="{4085C49C-70AA-B940-953B-8A0AACE3B9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78" r="17383"/>
          <a:stretch/>
        </p:blipFill>
        <p:spPr bwMode="auto">
          <a:xfrm>
            <a:off x="10330070" y="5480603"/>
            <a:ext cx="1309826" cy="1191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29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6F0-F005-6F41-9286-90F6C78956ED}"/>
              </a:ext>
            </a:extLst>
          </p:cNvPr>
          <p:cNvSpPr>
            <a:spLocks noGrp="1"/>
          </p:cNvSpPr>
          <p:nvPr>
            <p:ph type="title"/>
          </p:nvPr>
        </p:nvSpPr>
        <p:spPr/>
        <p:txBody>
          <a:bodyPr/>
          <a:lstStyle/>
          <a:p>
            <a:r>
              <a:rPr lang="en-GB" dirty="0"/>
              <a:t>Background – </a:t>
            </a:r>
            <a:r>
              <a:rPr lang="en-GB" sz="3200" dirty="0"/>
              <a:t>Other Ranking Systems</a:t>
            </a:r>
            <a:br>
              <a:rPr lang="en-GB" sz="4000" dirty="0"/>
            </a:br>
            <a:endParaRPr lang="en-GB" dirty="0"/>
          </a:p>
        </p:txBody>
      </p:sp>
      <p:sp>
        <p:nvSpPr>
          <p:cNvPr id="3" name="Content Placeholder 2">
            <a:extLst>
              <a:ext uri="{FF2B5EF4-FFF2-40B4-BE49-F238E27FC236}">
                <a16:creationId xmlns:a16="http://schemas.microsoft.com/office/drawing/2014/main" id="{40F205DB-1883-3E49-A76D-66ACB5031583}"/>
              </a:ext>
            </a:extLst>
          </p:cNvPr>
          <p:cNvSpPr>
            <a:spLocks noGrp="1"/>
          </p:cNvSpPr>
          <p:nvPr>
            <p:ph idx="1"/>
          </p:nvPr>
        </p:nvSpPr>
        <p:spPr/>
        <p:txBody>
          <a:bodyPr/>
          <a:lstStyle/>
          <a:p>
            <a:pPr marL="0" indent="0">
              <a:buNone/>
            </a:pPr>
            <a:r>
              <a:rPr lang="en-GB" dirty="0"/>
              <a:t>Elo</a:t>
            </a:r>
          </a:p>
          <a:p>
            <a:r>
              <a:rPr lang="en-GB" dirty="0" err="1"/>
              <a:t>Glicko</a:t>
            </a:r>
            <a:r>
              <a:rPr lang="en-GB" dirty="0"/>
              <a:t>/Glicko-2</a:t>
            </a:r>
          </a:p>
          <a:p>
            <a:pPr marL="0" indent="0">
              <a:buNone/>
            </a:pPr>
            <a:r>
              <a:rPr lang="en-GB" dirty="0" err="1"/>
              <a:t>Glicko</a:t>
            </a:r>
            <a:r>
              <a:rPr lang="en-GB" dirty="0"/>
              <a:t>/Glicko-2</a:t>
            </a:r>
          </a:p>
          <a:p>
            <a:r>
              <a:rPr lang="en-GB" dirty="0" err="1"/>
              <a:t>Glicko</a:t>
            </a:r>
            <a:r>
              <a:rPr lang="en-GB" dirty="0"/>
              <a:t>/Glicko-2</a:t>
            </a:r>
          </a:p>
        </p:txBody>
      </p:sp>
      <p:pic>
        <p:nvPicPr>
          <p:cNvPr id="5" name="Picture 4" descr="A picture containing object, chessman, indoor&#10;&#10;Description automatically generated">
            <a:extLst>
              <a:ext uri="{FF2B5EF4-FFF2-40B4-BE49-F238E27FC236}">
                <a16:creationId xmlns:a16="http://schemas.microsoft.com/office/drawing/2014/main" id="{0B16DAFF-078D-E54E-8154-8C2B5944C0D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731000" y="2513218"/>
            <a:ext cx="5143500" cy="3429000"/>
          </a:xfrm>
          <a:prstGeom prst="rect">
            <a:avLst/>
          </a:prstGeom>
        </p:spPr>
      </p:pic>
    </p:spTree>
    <p:extLst>
      <p:ext uri="{BB962C8B-B14F-4D97-AF65-F5344CB8AC3E}">
        <p14:creationId xmlns:p14="http://schemas.microsoft.com/office/powerpoint/2010/main" val="3102282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808E91C-1586-B647-8CF5-625E8E7C28B5}"/>
              </a:ext>
            </a:extLst>
          </p:cNvPr>
          <p:cNvSpPr>
            <a:spLocks noGrp="1"/>
          </p:cNvSpPr>
          <p:nvPr>
            <p:ph type="title"/>
          </p:nvPr>
        </p:nvSpPr>
        <p:spPr>
          <a:xfrm>
            <a:off x="648930" y="629267"/>
            <a:ext cx="9252154" cy="1016654"/>
          </a:xfrm>
        </p:spPr>
        <p:txBody>
          <a:bodyPr>
            <a:normAutofit/>
          </a:bodyPr>
          <a:lstStyle/>
          <a:p>
            <a:r>
              <a:rPr lang="en-GB">
                <a:solidFill>
                  <a:srgbClr val="EBEBEB"/>
                </a:solidFill>
              </a:rPr>
              <a:t>Overview</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6" name="Content Placeholder 2">
            <a:extLst>
              <a:ext uri="{FF2B5EF4-FFF2-40B4-BE49-F238E27FC236}">
                <a16:creationId xmlns:a16="http://schemas.microsoft.com/office/drawing/2014/main" id="{EBC84E90-B5F5-4907-903E-50E9E89DC1FD}"/>
              </a:ext>
            </a:extLst>
          </p:cNvPr>
          <p:cNvGraphicFramePr>
            <a:graphicFrameLocks noGrp="1"/>
          </p:cNvGraphicFramePr>
          <p:nvPr>
            <p:ph idx="1"/>
            <p:extLst>
              <p:ext uri="{D42A27DB-BD31-4B8C-83A1-F6EECF244321}">
                <p14:modId xmlns:p14="http://schemas.microsoft.com/office/powerpoint/2010/main" val="4193133175"/>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735354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0485-6D45-FE48-98DB-C1C412BB6E59}"/>
              </a:ext>
            </a:extLst>
          </p:cNvPr>
          <p:cNvSpPr>
            <a:spLocks noGrp="1"/>
          </p:cNvSpPr>
          <p:nvPr>
            <p:ph type="title"/>
          </p:nvPr>
        </p:nvSpPr>
        <p:spPr/>
        <p:txBody>
          <a:bodyPr/>
          <a:lstStyle/>
          <a:p>
            <a:r>
              <a:rPr lang="en-GB" dirty="0"/>
              <a:t>Methodology – Overall Aim</a:t>
            </a:r>
          </a:p>
        </p:txBody>
      </p:sp>
      <p:grpSp>
        <p:nvGrpSpPr>
          <p:cNvPr id="7" name="Group 6">
            <a:extLst>
              <a:ext uri="{FF2B5EF4-FFF2-40B4-BE49-F238E27FC236}">
                <a16:creationId xmlns:a16="http://schemas.microsoft.com/office/drawing/2014/main" id="{D3C2D33F-2ECE-5B4F-8A73-A9507EB0312B}"/>
              </a:ext>
            </a:extLst>
          </p:cNvPr>
          <p:cNvGrpSpPr/>
          <p:nvPr/>
        </p:nvGrpSpPr>
        <p:grpSpPr>
          <a:xfrm>
            <a:off x="1016000" y="2149928"/>
            <a:ext cx="4263572" cy="3049828"/>
            <a:chOff x="1016000" y="2149928"/>
            <a:chExt cx="4263572" cy="3049828"/>
          </a:xfrm>
        </p:grpSpPr>
        <p:pic>
          <p:nvPicPr>
            <p:cNvPr id="1026" name="Picture 2" descr="8 Ways To Reduce Cognitive Load In eLearning - eLearning Industry">
              <a:extLst>
                <a:ext uri="{FF2B5EF4-FFF2-40B4-BE49-F238E27FC236}">
                  <a16:creationId xmlns:a16="http://schemas.microsoft.com/office/drawing/2014/main" id="{FA03582E-68B6-3A43-B371-440F75F58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2149928"/>
              <a:ext cx="4263572" cy="25581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E95A3EF-0A48-C44F-8667-07A783399F13}"/>
                </a:ext>
              </a:extLst>
            </p:cNvPr>
            <p:cNvSpPr txBox="1"/>
            <p:nvPr/>
          </p:nvSpPr>
          <p:spPr>
            <a:xfrm>
              <a:off x="1939471" y="4830424"/>
              <a:ext cx="2416629" cy="369332"/>
            </a:xfrm>
            <a:prstGeom prst="rect">
              <a:avLst/>
            </a:prstGeom>
            <a:noFill/>
          </p:spPr>
          <p:txBody>
            <a:bodyPr wrap="square" rtlCol="0">
              <a:spAutoFit/>
            </a:bodyPr>
            <a:lstStyle/>
            <a:p>
              <a:pPr algn="ctr"/>
              <a:r>
                <a:rPr lang="en-GB" dirty="0"/>
                <a:t>Cognitive Load</a:t>
              </a:r>
            </a:p>
          </p:txBody>
        </p:sp>
      </p:grpSp>
      <p:grpSp>
        <p:nvGrpSpPr>
          <p:cNvPr id="8" name="Group 7">
            <a:extLst>
              <a:ext uri="{FF2B5EF4-FFF2-40B4-BE49-F238E27FC236}">
                <a16:creationId xmlns:a16="http://schemas.microsoft.com/office/drawing/2014/main" id="{FB6B2232-9B14-4B48-B4EA-6CFCE46E3DCA}"/>
              </a:ext>
            </a:extLst>
          </p:cNvPr>
          <p:cNvGrpSpPr/>
          <p:nvPr/>
        </p:nvGrpSpPr>
        <p:grpSpPr>
          <a:xfrm>
            <a:off x="6628188" y="2149928"/>
            <a:ext cx="4547812" cy="3039489"/>
            <a:chOff x="6912430" y="2149927"/>
            <a:chExt cx="4547812" cy="3039489"/>
          </a:xfrm>
        </p:grpSpPr>
        <p:pic>
          <p:nvPicPr>
            <p:cNvPr id="1028" name="Picture 4" descr="Want a More Manageable Workload? Here Are 4 Ways to Speak Up and Push Back  | Inc.com">
              <a:extLst>
                <a:ext uri="{FF2B5EF4-FFF2-40B4-BE49-F238E27FC236}">
                  <a16:creationId xmlns:a16="http://schemas.microsoft.com/office/drawing/2014/main" id="{F7606B3C-6507-DE47-A413-463DC81ED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430" y="2149927"/>
              <a:ext cx="4547812" cy="25581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334960-F95E-CA4E-9BEC-0CDF0CBF92D1}"/>
                </a:ext>
              </a:extLst>
            </p:cNvPr>
            <p:cNvSpPr txBox="1"/>
            <p:nvPr/>
          </p:nvSpPr>
          <p:spPr>
            <a:xfrm>
              <a:off x="7978023" y="4820084"/>
              <a:ext cx="2416629" cy="369332"/>
            </a:xfrm>
            <a:prstGeom prst="rect">
              <a:avLst/>
            </a:prstGeom>
            <a:noFill/>
          </p:spPr>
          <p:txBody>
            <a:bodyPr wrap="square" rtlCol="0">
              <a:spAutoFit/>
            </a:bodyPr>
            <a:lstStyle/>
            <a:p>
              <a:pPr algn="ctr"/>
              <a:r>
                <a:rPr lang="en-GB" dirty="0"/>
                <a:t>Work Load</a:t>
              </a:r>
            </a:p>
          </p:txBody>
        </p:sp>
      </p:grpSp>
    </p:spTree>
    <p:extLst>
      <p:ext uri="{BB962C8B-B14F-4D97-AF65-F5344CB8AC3E}">
        <p14:creationId xmlns:p14="http://schemas.microsoft.com/office/powerpoint/2010/main" val="130854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0485-6D45-FE48-98DB-C1C412BB6E59}"/>
              </a:ext>
            </a:extLst>
          </p:cNvPr>
          <p:cNvSpPr>
            <a:spLocks noGrp="1"/>
          </p:cNvSpPr>
          <p:nvPr>
            <p:ph type="title"/>
          </p:nvPr>
        </p:nvSpPr>
        <p:spPr/>
        <p:txBody>
          <a:bodyPr/>
          <a:lstStyle/>
          <a:p>
            <a:r>
              <a:rPr lang="en-GB" dirty="0"/>
              <a:t>Methodology – Overall Aim</a:t>
            </a:r>
          </a:p>
        </p:txBody>
      </p:sp>
      <p:pic>
        <p:nvPicPr>
          <p:cNvPr id="1026" name="Picture 2" descr="Website vs Web App: What&amp;#39;s the Difference? | by Essential Designs | Medium">
            <a:extLst>
              <a:ext uri="{FF2B5EF4-FFF2-40B4-BE49-F238E27FC236}">
                <a16:creationId xmlns:a16="http://schemas.microsoft.com/office/drawing/2014/main" id="{DAEF1964-9426-7E4E-91DC-1ED497A26FA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3125" l="10000" r="90000">
                        <a14:foregroundMark x1="16667" y1="86563" x2="24833" y2="86875"/>
                        <a14:foregroundMark x1="61218" y1="78061" x2="62333" y2="78125"/>
                        <a14:foregroundMark x1="40397" y1="76868" x2="51495" y2="77504"/>
                        <a14:foregroundMark x1="37089" y1="76678" x2="37945" y2="76727"/>
                        <a14:foregroundMark x1="24167" y1="75938" x2="36793" y2="76661"/>
                        <a14:foregroundMark x1="40983" y1="79375" x2="51087" y2="87889"/>
                        <a14:foregroundMark x1="39866" y1="78433" x2="40983" y2="79375"/>
                        <a14:foregroundMark x1="63168" y1="87533" x2="71629" y2="90873"/>
                        <a14:foregroundMark x1="80004" y1="90204" x2="83333" y2="86563"/>
                        <a14:backgroundMark x1="52500" y1="81563" x2="52500" y2="81563"/>
                        <a14:backgroundMark x1="52333" y1="81563" x2="54167" y2="85313"/>
                        <a14:backgroundMark x1="52333" y1="80000" x2="56667" y2="80625"/>
                        <a14:backgroundMark x1="54500" y1="91875" x2="53000" y2="92188"/>
                        <a14:backgroundMark x1="55167" y1="90625" x2="53667" y2="91563"/>
                        <a14:backgroundMark x1="39000" y1="79375" x2="39000" y2="79375"/>
                        <a14:backgroundMark x1="36833" y1="80000" x2="39333" y2="80000"/>
                        <a14:backgroundMark x1="53333" y1="80000" x2="54167" y2="86250"/>
                        <a14:backgroundMark x1="51167" y1="78438" x2="60333" y2="79375"/>
                        <a14:backgroundMark x1="59000" y1="78438" x2="60833" y2="79063"/>
                        <a14:backgroundMark x1="60333" y1="79063" x2="60333" y2="90000"/>
                        <a14:backgroundMark x1="66833" y1="95938" x2="74333" y2="95000"/>
                        <a14:backgroundMark x1="70333" y1="94688" x2="79167" y2="94688"/>
                        <a14:backgroundMark x1="35000" y1="82500" x2="39500" y2="79375"/>
                        <a14:backgroundMark x1="39333" y1="79063" x2="38167" y2="82500"/>
                        <a14:backgroundMark x1="53000" y1="83750" x2="54500" y2="87813"/>
                      </a14:backgroundRemoval>
                    </a14:imgEffect>
                  </a14:imgLayer>
                </a14:imgProps>
              </a:ext>
              <a:ext uri="{28A0092B-C50C-407E-A947-70E740481C1C}">
                <a14:useLocalDpi xmlns:a14="http://schemas.microsoft.com/office/drawing/2010/main" val="0"/>
              </a:ext>
            </a:extLst>
          </a:blip>
          <a:srcRect/>
          <a:stretch>
            <a:fillRect/>
          </a:stretch>
        </p:blipFill>
        <p:spPr bwMode="auto">
          <a:xfrm>
            <a:off x="94269" y="1612959"/>
            <a:ext cx="3011489" cy="16061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42727360-81AB-A14F-B119-8ABE89F92799}"/>
              </a:ext>
            </a:extLst>
          </p:cNvPr>
          <p:cNvPicPr>
            <a:picLocks noChangeAspect="1"/>
          </p:cNvPicPr>
          <p:nvPr/>
        </p:nvPicPr>
        <p:blipFill>
          <a:blip r:embed="rId4"/>
          <a:stretch>
            <a:fillRect/>
          </a:stretch>
        </p:blipFill>
        <p:spPr>
          <a:xfrm>
            <a:off x="3570288" y="1901672"/>
            <a:ext cx="2336800" cy="1028700"/>
          </a:xfrm>
          <a:prstGeom prst="rect">
            <a:avLst/>
          </a:prstGeom>
        </p:spPr>
      </p:pic>
      <p:pic>
        <p:nvPicPr>
          <p:cNvPr id="1028" name="Picture 4" descr="How to Pick a Random Winner for Social Media Contests">
            <a:extLst>
              <a:ext uri="{FF2B5EF4-FFF2-40B4-BE49-F238E27FC236}">
                <a16:creationId xmlns:a16="http://schemas.microsoft.com/office/drawing/2014/main" id="{BE256797-19C1-374F-88FA-275AFF642F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9824" y="1722594"/>
            <a:ext cx="2810708" cy="13384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1 Ways to Rank Your Products Higher on Amazon">
            <a:extLst>
              <a:ext uri="{FF2B5EF4-FFF2-40B4-BE49-F238E27FC236}">
                <a16:creationId xmlns:a16="http://schemas.microsoft.com/office/drawing/2014/main" id="{0A427FE9-6B7A-FE42-A5C4-E497E8751D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4418" y="4330996"/>
            <a:ext cx="2307197" cy="15390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7 Good Feedback Principles - TeacherToolkit">
            <a:extLst>
              <a:ext uri="{FF2B5EF4-FFF2-40B4-BE49-F238E27FC236}">
                <a16:creationId xmlns:a16="http://schemas.microsoft.com/office/drawing/2014/main" id="{E2E62E64-BA79-A44E-8244-06F4FF999A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2560" y="4330904"/>
            <a:ext cx="2324478" cy="154488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66150BA-DD85-F946-B8D5-1005BD93B004}"/>
              </a:ext>
            </a:extLst>
          </p:cNvPr>
          <p:cNvGrpSpPr/>
          <p:nvPr/>
        </p:nvGrpSpPr>
        <p:grpSpPr>
          <a:xfrm>
            <a:off x="6371618" y="1774672"/>
            <a:ext cx="2210236" cy="1155700"/>
            <a:chOff x="8996298" y="1931605"/>
            <a:chExt cx="2210236" cy="1155700"/>
          </a:xfrm>
        </p:grpSpPr>
        <p:pic>
          <p:nvPicPr>
            <p:cNvPr id="1034" name="Picture 10" descr="Once Icons - Download Free Vector Icons | Noun Project">
              <a:extLst>
                <a:ext uri="{FF2B5EF4-FFF2-40B4-BE49-F238E27FC236}">
                  <a16:creationId xmlns:a16="http://schemas.microsoft.com/office/drawing/2014/main" id="{CF2EB08D-FD6C-4F47-ACA5-6895593E87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0834" y="1931605"/>
              <a:ext cx="1155700" cy="11557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o Made That Twitter Bird? - The New York Times">
              <a:extLst>
                <a:ext uri="{FF2B5EF4-FFF2-40B4-BE49-F238E27FC236}">
                  <a16:creationId xmlns:a16="http://schemas.microsoft.com/office/drawing/2014/main" id="{ECB81849-12A7-FD42-B3C5-F59D4D9BCF1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996298" y="2156210"/>
              <a:ext cx="1281549" cy="93109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8" name="Picture 14" descr="5 Amazing Examples Of Natural Language Processing (NLP) In Practice">
            <a:extLst>
              <a:ext uri="{FF2B5EF4-FFF2-40B4-BE49-F238E27FC236}">
                <a16:creationId xmlns:a16="http://schemas.microsoft.com/office/drawing/2014/main" id="{6F8965CF-9E0D-9E48-8063-8DB38D739D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2082" y="4330996"/>
            <a:ext cx="2890012" cy="1539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23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0485-6D45-FE48-98DB-C1C412BB6E59}"/>
              </a:ext>
            </a:extLst>
          </p:cNvPr>
          <p:cNvSpPr>
            <a:spLocks noGrp="1"/>
          </p:cNvSpPr>
          <p:nvPr>
            <p:ph type="title"/>
          </p:nvPr>
        </p:nvSpPr>
        <p:spPr>
          <a:xfrm>
            <a:off x="648929" y="629266"/>
            <a:ext cx="6256423" cy="1641987"/>
          </a:xfrm>
        </p:spPr>
        <p:txBody>
          <a:bodyPr>
            <a:normAutofit/>
          </a:bodyPr>
          <a:lstStyle/>
          <a:p>
            <a:r>
              <a:rPr lang="en-GB"/>
              <a:t>Methodology – Tweets</a:t>
            </a:r>
          </a:p>
        </p:txBody>
      </p:sp>
      <p:pic>
        <p:nvPicPr>
          <p:cNvPr id="5" name="Picture 4" descr="Logo&#10;&#10;Description automatically generated">
            <a:extLst>
              <a:ext uri="{FF2B5EF4-FFF2-40B4-BE49-F238E27FC236}">
                <a16:creationId xmlns:a16="http://schemas.microsoft.com/office/drawing/2014/main" id="{9B4A8F48-2797-E84B-A9B5-7B97BB21901B}"/>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4390" r="14837" b="-15"/>
          <a:stretch/>
        </p:blipFill>
        <p:spPr>
          <a:xfrm>
            <a:off x="9484490" y="2271253"/>
            <a:ext cx="1995080" cy="2819398"/>
          </a:xfrm>
          <a:prstGeom prst="rect">
            <a:avLst/>
          </a:prstGeom>
          <a:effectLst>
            <a:outerShdw blurRad="50800" dist="38100" dir="5400000" algn="t" rotWithShape="0">
              <a:prstClr val="black">
                <a:alpha val="43000"/>
              </a:prstClr>
            </a:outerShdw>
          </a:effectLst>
        </p:spPr>
      </p:pic>
      <p:sp>
        <p:nvSpPr>
          <p:cNvPr id="21" name="Rectangle 20">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Content Placeholder 2">
            <a:extLst>
              <a:ext uri="{FF2B5EF4-FFF2-40B4-BE49-F238E27FC236}">
                <a16:creationId xmlns:a16="http://schemas.microsoft.com/office/drawing/2014/main" id="{6D9D0A2E-1E75-7948-9069-9209CBF57724}"/>
              </a:ext>
            </a:extLst>
          </p:cNvPr>
          <p:cNvSpPr>
            <a:spLocks noGrp="1"/>
          </p:cNvSpPr>
          <p:nvPr>
            <p:ph idx="1"/>
          </p:nvPr>
        </p:nvSpPr>
        <p:spPr>
          <a:xfrm>
            <a:off x="647700" y="1778000"/>
            <a:ext cx="8420100" cy="5080000"/>
          </a:xfrm>
        </p:spPr>
        <p:txBody>
          <a:bodyPr>
            <a:normAutofit/>
          </a:bodyPr>
          <a:lstStyle/>
          <a:p>
            <a:pPr>
              <a:lnSpc>
                <a:spcPct val="90000"/>
              </a:lnSpc>
              <a:buFont typeface="+mj-lt"/>
              <a:buAutoNum type="arabicPeriod"/>
            </a:pPr>
            <a:r>
              <a:rPr lang="en-GB" sz="1600" dirty="0"/>
              <a:t>An Englishman, a Scotsman and an Irishman walk into a bar. The Englishman wanted to go so they all had to leave. #</a:t>
            </a:r>
            <a:r>
              <a:rPr lang="en-GB" sz="1600" dirty="0" err="1"/>
              <a:t>Brexitjokes</a:t>
            </a:r>
            <a:r>
              <a:rPr lang="en-GB" sz="1600" dirty="0"/>
              <a:t>"</a:t>
            </a:r>
          </a:p>
          <a:p>
            <a:pPr>
              <a:lnSpc>
                <a:spcPct val="90000"/>
              </a:lnSpc>
              <a:buFont typeface="+mj-lt"/>
              <a:buAutoNum type="arabicPeriod"/>
            </a:pPr>
            <a:r>
              <a:rPr lang="en-GB" sz="1600" dirty="0"/>
              <a:t>Why do we need any colour passport? We should just be able to shout, “British! Less of your nonsense!” and stroll straight through.</a:t>
            </a:r>
          </a:p>
          <a:p>
            <a:pPr>
              <a:lnSpc>
                <a:spcPct val="90000"/>
              </a:lnSpc>
              <a:buFont typeface="+mj-lt"/>
              <a:buAutoNum type="arabicPeriod"/>
            </a:pPr>
            <a:r>
              <a:rPr lang="en-GB" sz="1600" dirty="0"/>
              <a:t>Q: With Britain leaving the EU how much space was created? A: Exactly 1GB"</a:t>
            </a:r>
          </a:p>
          <a:p>
            <a:pPr>
              <a:lnSpc>
                <a:spcPct val="90000"/>
              </a:lnSpc>
              <a:buFont typeface="+mj-lt"/>
              <a:buAutoNum type="arabicPeriod"/>
            </a:pPr>
            <a:r>
              <a:rPr lang="en-GB" sz="1600" dirty="0"/>
              <a:t>VOTERS: we want to give a boat a ridiculous name UK: no VOTERS: we want to break up the EU and trash the world economy UK: fine"</a:t>
            </a:r>
          </a:p>
          <a:p>
            <a:pPr>
              <a:lnSpc>
                <a:spcPct val="90000"/>
              </a:lnSpc>
              <a:buFont typeface="+mj-lt"/>
              <a:buAutoNum type="arabicPeriod"/>
            </a:pPr>
            <a:r>
              <a:rPr lang="en-GB" sz="1600" dirty="0"/>
              <a:t>#</a:t>
            </a:r>
            <a:r>
              <a:rPr lang="en-GB" sz="1600" dirty="0" err="1"/>
              <a:t>BrexitJokes</a:t>
            </a:r>
            <a:r>
              <a:rPr lang="en-GB" sz="1600" dirty="0"/>
              <a:t> How did the Brexit chicken cross the road? "I never said there was a road. Or a chicken".</a:t>
            </a:r>
          </a:p>
          <a:p>
            <a:pPr>
              <a:lnSpc>
                <a:spcPct val="90000"/>
              </a:lnSpc>
              <a:buFont typeface="+mj-lt"/>
              <a:buAutoNum type="arabicPeriod"/>
            </a:pPr>
            <a:r>
              <a:rPr lang="en-GB" sz="1600" dirty="0"/>
              <a:t>After #</a:t>
            </a:r>
            <a:r>
              <a:rPr lang="en-GB" sz="1600" dirty="0" err="1"/>
              <a:t>brexit</a:t>
            </a:r>
            <a:r>
              <a:rPr lang="en-GB" sz="1600" dirty="0"/>
              <a:t>, when rapper 50 cent performs in GBR he'll appear as 10.00 pounds. #</a:t>
            </a:r>
            <a:r>
              <a:rPr lang="en-GB" sz="1600" dirty="0" err="1"/>
              <a:t>brexitjokes</a:t>
            </a:r>
            <a:endParaRPr lang="en-GB" sz="1600" dirty="0"/>
          </a:p>
          <a:p>
            <a:pPr>
              <a:lnSpc>
                <a:spcPct val="90000"/>
              </a:lnSpc>
              <a:buFont typeface="+mj-lt"/>
              <a:buAutoNum type="arabicPeriod"/>
            </a:pPr>
            <a:r>
              <a:rPr lang="en-GB" sz="1600" dirty="0"/>
              <a:t>I long for the simpler days when #Brexit was just a term for leaving brunch early.</a:t>
            </a:r>
          </a:p>
          <a:p>
            <a:pPr>
              <a:lnSpc>
                <a:spcPct val="90000"/>
              </a:lnSpc>
              <a:buFont typeface="+mj-lt"/>
              <a:buAutoNum type="arabicPeriod"/>
            </a:pPr>
            <a:r>
              <a:rPr lang="en-GB" sz="1600" dirty="0"/>
              <a:t>Say goodbye to croissants, people. Delicious croissants. We're stuck with crumpets FOREVER.</a:t>
            </a:r>
          </a:p>
          <a:p>
            <a:pPr>
              <a:lnSpc>
                <a:spcPct val="90000"/>
              </a:lnSpc>
              <a:buFont typeface="+mj-lt"/>
              <a:buAutoNum type="arabicPeriod"/>
            </a:pPr>
            <a:r>
              <a:rPr lang="en-GB" sz="1600" dirty="0"/>
              <a:t>Hello, I am from Britain, you know, the one that got tricked by a bus"</a:t>
            </a:r>
          </a:p>
          <a:p>
            <a:pPr>
              <a:lnSpc>
                <a:spcPct val="90000"/>
              </a:lnSpc>
              <a:buFont typeface="+mj-lt"/>
              <a:buAutoNum type="arabicPeriod"/>
            </a:pPr>
            <a:r>
              <a:rPr lang="en-GB" sz="1600" dirty="0"/>
              <a:t>How many Brexiteers does it take to change a light bulb? None, they are all walked out because they didn’t like the way the electrician did it.</a:t>
            </a:r>
          </a:p>
          <a:p>
            <a:pPr>
              <a:lnSpc>
                <a:spcPct val="90000"/>
              </a:lnSpc>
            </a:pPr>
            <a:endParaRPr lang="en-GB" sz="1600" dirty="0"/>
          </a:p>
        </p:txBody>
      </p:sp>
    </p:spTree>
    <p:extLst>
      <p:ext uri="{BB962C8B-B14F-4D97-AF65-F5344CB8AC3E}">
        <p14:creationId xmlns:p14="http://schemas.microsoft.com/office/powerpoint/2010/main" val="3196095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0485-6D45-FE48-98DB-C1C412BB6E59}"/>
              </a:ext>
            </a:extLst>
          </p:cNvPr>
          <p:cNvSpPr>
            <a:spLocks noGrp="1"/>
          </p:cNvSpPr>
          <p:nvPr>
            <p:ph type="title"/>
          </p:nvPr>
        </p:nvSpPr>
        <p:spPr/>
        <p:txBody>
          <a:bodyPr/>
          <a:lstStyle/>
          <a:p>
            <a:r>
              <a:rPr lang="en-GB" dirty="0"/>
              <a:t>Methodology – Elo Ranking </a:t>
            </a:r>
          </a:p>
        </p:txBody>
      </p:sp>
      <p:pic>
        <p:nvPicPr>
          <p:cNvPr id="6" name="Content Placeholder 5" descr="Diagram&#10;&#10;Description automatically generated with medium confidence">
            <a:extLst>
              <a:ext uri="{FF2B5EF4-FFF2-40B4-BE49-F238E27FC236}">
                <a16:creationId xmlns:a16="http://schemas.microsoft.com/office/drawing/2014/main" id="{B51FD816-4BC2-AD43-8250-F43536F934D2}"/>
              </a:ext>
            </a:extLst>
          </p:cNvPr>
          <p:cNvPicPr>
            <a:picLocks noGrp="1" noChangeAspect="1"/>
          </p:cNvPicPr>
          <p:nvPr>
            <p:ph idx="1"/>
          </p:nvPr>
        </p:nvPicPr>
        <p:blipFill>
          <a:blip r:embed="rId2"/>
          <a:stretch>
            <a:fillRect/>
          </a:stretch>
        </p:blipFill>
        <p:spPr>
          <a:xfrm>
            <a:off x="5706189" y="2121149"/>
            <a:ext cx="4737100" cy="762000"/>
          </a:xfrm>
        </p:spPr>
      </p:pic>
      <p:pic>
        <p:nvPicPr>
          <p:cNvPr id="8" name="Picture 7">
            <a:extLst>
              <a:ext uri="{FF2B5EF4-FFF2-40B4-BE49-F238E27FC236}">
                <a16:creationId xmlns:a16="http://schemas.microsoft.com/office/drawing/2014/main" id="{1071FC9F-B3BD-274A-84D3-A12548DB2DAE}"/>
              </a:ext>
            </a:extLst>
          </p:cNvPr>
          <p:cNvPicPr>
            <a:picLocks noChangeAspect="1"/>
          </p:cNvPicPr>
          <p:nvPr/>
        </p:nvPicPr>
        <p:blipFill>
          <a:blip r:embed="rId3"/>
          <a:stretch>
            <a:fillRect/>
          </a:stretch>
        </p:blipFill>
        <p:spPr>
          <a:xfrm>
            <a:off x="4930784" y="4136921"/>
            <a:ext cx="6705600" cy="622300"/>
          </a:xfrm>
          <a:prstGeom prst="rect">
            <a:avLst/>
          </a:prstGeom>
        </p:spPr>
      </p:pic>
      <p:sp>
        <p:nvSpPr>
          <p:cNvPr id="5" name="Content Placeholder 2">
            <a:extLst>
              <a:ext uri="{FF2B5EF4-FFF2-40B4-BE49-F238E27FC236}">
                <a16:creationId xmlns:a16="http://schemas.microsoft.com/office/drawing/2014/main" id="{EDF531C5-8822-F64C-893B-8D958D77002C}"/>
              </a:ext>
            </a:extLst>
          </p:cNvPr>
          <p:cNvSpPr txBox="1">
            <a:spLocks/>
          </p:cNvSpPr>
          <p:nvPr/>
        </p:nvSpPr>
        <p:spPr>
          <a:xfrm>
            <a:off x="646111" y="2121149"/>
            <a:ext cx="4099278" cy="428413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Font typeface="+mj-lt"/>
              <a:buAutoNum type="arabicPeriod"/>
            </a:pPr>
            <a:r>
              <a:rPr lang="en-GB" sz="1600" dirty="0"/>
              <a:t>The first step looks into the probability that A win (This is the expected score)</a:t>
            </a:r>
          </a:p>
          <a:p>
            <a:pPr>
              <a:lnSpc>
                <a:spcPct val="90000"/>
              </a:lnSpc>
              <a:buFont typeface="+mj-lt"/>
              <a:buAutoNum type="arabicPeriod"/>
            </a:pPr>
            <a:endParaRPr lang="en-GB" sz="1600" dirty="0"/>
          </a:p>
          <a:p>
            <a:pPr>
              <a:lnSpc>
                <a:spcPct val="90000"/>
              </a:lnSpc>
              <a:buFont typeface="+mj-lt"/>
              <a:buAutoNum type="arabicPeriod"/>
            </a:pPr>
            <a:r>
              <a:rPr lang="en-GB" sz="1600" dirty="0"/>
              <a:t>This generates the new Elo ranking score.</a:t>
            </a:r>
          </a:p>
          <a:p>
            <a:pPr lvl="1">
              <a:lnSpc>
                <a:spcPct val="90000"/>
              </a:lnSpc>
              <a:buFont typeface="Arial" panose="020B0604020202020204" pitchFamily="34" charset="0"/>
              <a:buChar char="•"/>
            </a:pPr>
            <a:r>
              <a:rPr lang="en-GB" sz="1400" dirty="0"/>
              <a:t>Rating = the players current Elo score</a:t>
            </a:r>
          </a:p>
          <a:p>
            <a:pPr lvl="1">
              <a:lnSpc>
                <a:spcPct val="90000"/>
              </a:lnSpc>
              <a:buFont typeface="Arial" panose="020B0604020202020204" pitchFamily="34" charset="0"/>
              <a:buChar char="•"/>
            </a:pPr>
            <a:r>
              <a:rPr lang="en-GB" sz="1400" dirty="0"/>
              <a:t>If a player wins the score = 1</a:t>
            </a:r>
          </a:p>
          <a:p>
            <a:pPr lvl="1">
              <a:lnSpc>
                <a:spcPct val="90000"/>
              </a:lnSpc>
              <a:buFont typeface="Arial" panose="020B0604020202020204" pitchFamily="34" charset="0"/>
              <a:buChar char="•"/>
            </a:pPr>
            <a:r>
              <a:rPr lang="en-GB" sz="1400" dirty="0"/>
              <a:t>If a player loses the score = 0</a:t>
            </a:r>
          </a:p>
          <a:p>
            <a:pPr>
              <a:lnSpc>
                <a:spcPct val="90000"/>
              </a:lnSpc>
            </a:pPr>
            <a:endParaRPr lang="en-GB" sz="1600" dirty="0"/>
          </a:p>
        </p:txBody>
      </p:sp>
    </p:spTree>
    <p:extLst>
      <p:ext uri="{BB962C8B-B14F-4D97-AF65-F5344CB8AC3E}">
        <p14:creationId xmlns:p14="http://schemas.microsoft.com/office/powerpoint/2010/main" val="2619881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7F8A1-C241-9D4E-A538-7DCE56B60D28}"/>
              </a:ext>
            </a:extLst>
          </p:cNvPr>
          <p:cNvSpPr>
            <a:spLocks noGrp="1"/>
          </p:cNvSpPr>
          <p:nvPr>
            <p:ph type="title"/>
          </p:nvPr>
        </p:nvSpPr>
        <p:spPr/>
        <p:txBody>
          <a:bodyPr/>
          <a:lstStyle/>
          <a:p>
            <a:r>
              <a:rPr lang="en-GB" dirty="0"/>
              <a:t>Stakeholders &amp; Academic Team</a:t>
            </a:r>
          </a:p>
        </p:txBody>
      </p:sp>
      <p:pic>
        <p:nvPicPr>
          <p:cNvPr id="1026" name="Picture 2" descr="Professor Tom Crick - Swansea University">
            <a:extLst>
              <a:ext uri="{FF2B5EF4-FFF2-40B4-BE49-F238E27FC236}">
                <a16:creationId xmlns:a16="http://schemas.microsoft.com/office/drawing/2014/main" id="{CF9EB872-6D57-A743-9060-FFF6EACD6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9838" y="1745348"/>
            <a:ext cx="2204499" cy="2525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ma A. M. Rahat | Publons">
            <a:extLst>
              <a:ext uri="{FF2B5EF4-FFF2-40B4-BE49-F238E27FC236}">
                <a16:creationId xmlns:a16="http://schemas.microsoft.com/office/drawing/2014/main" id="{13E14F79-3A83-024B-9BC8-DF762FE63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172" y="1720654"/>
            <a:ext cx="2525988" cy="25259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lsh Crucible: Stephen Lindsay">
            <a:extLst>
              <a:ext uri="{FF2B5EF4-FFF2-40B4-BE49-F238E27FC236}">
                <a16:creationId xmlns:a16="http://schemas.microsoft.com/office/drawing/2014/main" id="{F274FCA9-174A-6D4A-817D-4400B1593F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0016" y="1733001"/>
            <a:ext cx="1693812" cy="25506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DSM - BESA">
            <a:extLst>
              <a:ext uri="{FF2B5EF4-FFF2-40B4-BE49-F238E27FC236}">
                <a16:creationId xmlns:a16="http://schemas.microsoft.com/office/drawing/2014/main" id="{F2A4FA7E-D57A-634A-9430-439E7D310F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4056" y="4859980"/>
            <a:ext cx="4263887" cy="14079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03A2BF-B71C-9B47-93FF-9E4EDE1E8EAE}"/>
              </a:ext>
            </a:extLst>
          </p:cNvPr>
          <p:cNvSpPr txBox="1"/>
          <p:nvPr/>
        </p:nvSpPr>
        <p:spPr>
          <a:xfrm>
            <a:off x="1048586" y="4350745"/>
            <a:ext cx="2355574" cy="369332"/>
          </a:xfrm>
          <a:prstGeom prst="rect">
            <a:avLst/>
          </a:prstGeom>
          <a:noFill/>
        </p:spPr>
        <p:txBody>
          <a:bodyPr wrap="square" rtlCol="0">
            <a:spAutoFit/>
          </a:bodyPr>
          <a:lstStyle/>
          <a:p>
            <a:r>
              <a:rPr lang="en-GB" dirty="0"/>
              <a:t>Alma </a:t>
            </a:r>
            <a:r>
              <a:rPr lang="en-GB" dirty="0" err="1"/>
              <a:t>Rahat</a:t>
            </a:r>
            <a:r>
              <a:rPr lang="en-GB" dirty="0"/>
              <a:t> (Lead)</a:t>
            </a:r>
          </a:p>
        </p:txBody>
      </p:sp>
      <p:sp>
        <p:nvSpPr>
          <p:cNvPr id="9" name="TextBox 8">
            <a:extLst>
              <a:ext uri="{FF2B5EF4-FFF2-40B4-BE49-F238E27FC236}">
                <a16:creationId xmlns:a16="http://schemas.microsoft.com/office/drawing/2014/main" id="{CDE4A52E-7380-054D-8F6F-3BFD464C1BA6}"/>
              </a:ext>
            </a:extLst>
          </p:cNvPr>
          <p:cNvSpPr txBox="1"/>
          <p:nvPr/>
        </p:nvSpPr>
        <p:spPr>
          <a:xfrm>
            <a:off x="5795476" y="4318763"/>
            <a:ext cx="1818861" cy="369332"/>
          </a:xfrm>
          <a:prstGeom prst="rect">
            <a:avLst/>
          </a:prstGeom>
          <a:noFill/>
        </p:spPr>
        <p:txBody>
          <a:bodyPr wrap="square" rtlCol="0">
            <a:spAutoFit/>
          </a:bodyPr>
          <a:lstStyle/>
          <a:p>
            <a:r>
              <a:rPr lang="en-GB" dirty="0"/>
              <a:t>Tom Crick</a:t>
            </a:r>
          </a:p>
        </p:txBody>
      </p:sp>
      <p:sp>
        <p:nvSpPr>
          <p:cNvPr id="10" name="TextBox 9">
            <a:extLst>
              <a:ext uri="{FF2B5EF4-FFF2-40B4-BE49-F238E27FC236}">
                <a16:creationId xmlns:a16="http://schemas.microsoft.com/office/drawing/2014/main" id="{3E44420D-150B-CB42-BE58-20ECB3B5043D}"/>
              </a:ext>
            </a:extLst>
          </p:cNvPr>
          <p:cNvSpPr txBox="1"/>
          <p:nvPr/>
        </p:nvSpPr>
        <p:spPr>
          <a:xfrm>
            <a:off x="9441111" y="4350745"/>
            <a:ext cx="2197610" cy="369332"/>
          </a:xfrm>
          <a:prstGeom prst="rect">
            <a:avLst/>
          </a:prstGeom>
          <a:noFill/>
        </p:spPr>
        <p:txBody>
          <a:bodyPr wrap="square" rtlCol="0">
            <a:spAutoFit/>
          </a:bodyPr>
          <a:lstStyle/>
          <a:p>
            <a:r>
              <a:rPr lang="en-GB" dirty="0"/>
              <a:t>Stephen Lindsay</a:t>
            </a:r>
          </a:p>
        </p:txBody>
      </p:sp>
      <p:sp>
        <p:nvSpPr>
          <p:cNvPr id="11" name="TextBox 10">
            <a:extLst>
              <a:ext uri="{FF2B5EF4-FFF2-40B4-BE49-F238E27FC236}">
                <a16:creationId xmlns:a16="http://schemas.microsoft.com/office/drawing/2014/main" id="{6E28167E-46E6-324E-8237-68BF1D0EBB3F}"/>
              </a:ext>
            </a:extLst>
          </p:cNvPr>
          <p:cNvSpPr txBox="1"/>
          <p:nvPr/>
        </p:nvSpPr>
        <p:spPr>
          <a:xfrm>
            <a:off x="4882114" y="6267951"/>
            <a:ext cx="2427769" cy="369332"/>
          </a:xfrm>
          <a:prstGeom prst="rect">
            <a:avLst/>
          </a:prstGeom>
          <a:noFill/>
        </p:spPr>
        <p:txBody>
          <a:bodyPr wrap="square" rtlCol="0">
            <a:spAutoFit/>
          </a:bodyPr>
          <a:lstStyle/>
          <a:p>
            <a:r>
              <a:rPr lang="en-GB" dirty="0"/>
              <a:t>CDSM (Stakeholder)</a:t>
            </a:r>
          </a:p>
        </p:txBody>
      </p:sp>
    </p:spTree>
    <p:extLst>
      <p:ext uri="{BB962C8B-B14F-4D97-AF65-F5344CB8AC3E}">
        <p14:creationId xmlns:p14="http://schemas.microsoft.com/office/powerpoint/2010/main" val="1529708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0485-6D45-FE48-98DB-C1C412BB6E59}"/>
              </a:ext>
            </a:extLst>
          </p:cNvPr>
          <p:cNvSpPr>
            <a:spLocks noGrp="1"/>
          </p:cNvSpPr>
          <p:nvPr>
            <p:ph type="title"/>
          </p:nvPr>
        </p:nvSpPr>
        <p:spPr/>
        <p:txBody>
          <a:bodyPr/>
          <a:lstStyle/>
          <a:p>
            <a:r>
              <a:rPr lang="en-GB" dirty="0"/>
              <a:t>Methodology – CJ Score</a:t>
            </a:r>
          </a:p>
        </p:txBody>
      </p:sp>
      <p:sp>
        <p:nvSpPr>
          <p:cNvPr id="3" name="Content Placeholder 2">
            <a:extLst>
              <a:ext uri="{FF2B5EF4-FFF2-40B4-BE49-F238E27FC236}">
                <a16:creationId xmlns:a16="http://schemas.microsoft.com/office/drawing/2014/main" id="{6D9D0A2E-1E75-7948-9069-9209CBF57724}"/>
              </a:ext>
            </a:extLst>
          </p:cNvPr>
          <p:cNvSpPr>
            <a:spLocks noGrp="1"/>
          </p:cNvSpPr>
          <p:nvPr>
            <p:ph idx="1"/>
          </p:nvPr>
        </p:nvSpPr>
        <p:spPr>
          <a:xfrm>
            <a:off x="412596" y="1527718"/>
            <a:ext cx="9637258" cy="4720682"/>
          </a:xfrm>
        </p:spPr>
        <p:txBody>
          <a:bodyPr>
            <a:normAutofit/>
          </a:bodyPr>
          <a:lstStyle/>
          <a:p>
            <a:r>
              <a:rPr lang="en-GB" dirty="0"/>
              <a:t>Remove?</a:t>
            </a:r>
          </a:p>
        </p:txBody>
      </p:sp>
    </p:spTree>
    <p:extLst>
      <p:ext uri="{BB962C8B-B14F-4D97-AF65-F5344CB8AC3E}">
        <p14:creationId xmlns:p14="http://schemas.microsoft.com/office/powerpoint/2010/main" val="558251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0485-6D45-FE48-98DB-C1C412BB6E59}"/>
              </a:ext>
            </a:extLst>
          </p:cNvPr>
          <p:cNvSpPr>
            <a:spLocks noGrp="1"/>
          </p:cNvSpPr>
          <p:nvPr>
            <p:ph type="title"/>
          </p:nvPr>
        </p:nvSpPr>
        <p:spPr/>
        <p:txBody>
          <a:bodyPr/>
          <a:lstStyle/>
          <a:p>
            <a:r>
              <a:rPr lang="en-GB" dirty="0"/>
              <a:t>Methodology – T-rating</a:t>
            </a:r>
          </a:p>
        </p:txBody>
      </p:sp>
      <p:pic>
        <p:nvPicPr>
          <p:cNvPr id="6" name="Content Placeholder 5" descr="Graphical user interface, text, application&#10;&#10;Description automatically generated">
            <a:extLst>
              <a:ext uri="{FF2B5EF4-FFF2-40B4-BE49-F238E27FC236}">
                <a16:creationId xmlns:a16="http://schemas.microsoft.com/office/drawing/2014/main" id="{AEEF7CCB-F0F2-5B4E-83C2-599475F90459}"/>
              </a:ext>
            </a:extLst>
          </p:cNvPr>
          <p:cNvPicPr>
            <a:picLocks noGrp="1" noChangeAspect="1"/>
          </p:cNvPicPr>
          <p:nvPr>
            <p:ph idx="1"/>
          </p:nvPr>
        </p:nvPicPr>
        <p:blipFill>
          <a:blip r:embed="rId3"/>
          <a:stretch>
            <a:fillRect/>
          </a:stretch>
        </p:blipFill>
        <p:spPr>
          <a:xfrm>
            <a:off x="2844006" y="3233737"/>
            <a:ext cx="4775200" cy="1308100"/>
          </a:xfrm>
        </p:spPr>
      </p:pic>
      <p:pic>
        <p:nvPicPr>
          <p:cNvPr id="5" name="Picture 4" descr="Logo&#10;&#10;Description automatically generated">
            <a:extLst>
              <a:ext uri="{FF2B5EF4-FFF2-40B4-BE49-F238E27FC236}">
                <a16:creationId xmlns:a16="http://schemas.microsoft.com/office/drawing/2014/main" id="{9B4A8F48-2797-E84B-A9B5-7B97BB21901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247700" y="3034990"/>
            <a:ext cx="1681976" cy="1681976"/>
          </a:xfrm>
          <a:prstGeom prst="rect">
            <a:avLst/>
          </a:prstGeom>
        </p:spPr>
      </p:pic>
    </p:spTree>
    <p:extLst>
      <p:ext uri="{BB962C8B-B14F-4D97-AF65-F5344CB8AC3E}">
        <p14:creationId xmlns:p14="http://schemas.microsoft.com/office/powerpoint/2010/main" val="3515128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0485-6D45-FE48-98DB-C1C412BB6E59}"/>
              </a:ext>
            </a:extLst>
          </p:cNvPr>
          <p:cNvSpPr>
            <a:spLocks noGrp="1"/>
          </p:cNvSpPr>
          <p:nvPr>
            <p:ph type="title"/>
          </p:nvPr>
        </p:nvSpPr>
        <p:spPr/>
        <p:txBody>
          <a:bodyPr/>
          <a:lstStyle/>
          <a:p>
            <a:r>
              <a:rPr lang="en-GB" dirty="0"/>
              <a:t>Methodology – NLP Techniques</a:t>
            </a:r>
          </a:p>
        </p:txBody>
      </p:sp>
      <p:sp>
        <p:nvSpPr>
          <p:cNvPr id="3" name="Content Placeholder 2">
            <a:extLst>
              <a:ext uri="{FF2B5EF4-FFF2-40B4-BE49-F238E27FC236}">
                <a16:creationId xmlns:a16="http://schemas.microsoft.com/office/drawing/2014/main" id="{6D9D0A2E-1E75-7948-9069-9209CBF57724}"/>
              </a:ext>
            </a:extLst>
          </p:cNvPr>
          <p:cNvSpPr>
            <a:spLocks noGrp="1"/>
          </p:cNvSpPr>
          <p:nvPr>
            <p:ph idx="1"/>
          </p:nvPr>
        </p:nvSpPr>
        <p:spPr>
          <a:xfrm>
            <a:off x="412596" y="1527718"/>
            <a:ext cx="9637258" cy="4720682"/>
          </a:xfrm>
        </p:spPr>
        <p:txBody>
          <a:bodyPr>
            <a:normAutofit/>
          </a:bodyPr>
          <a:lstStyle/>
          <a:p>
            <a:pPr marL="0" indent="0">
              <a:buNone/>
            </a:pPr>
            <a:r>
              <a:rPr lang="en-GB" dirty="0"/>
              <a:t>Information Extraction</a:t>
            </a:r>
          </a:p>
          <a:p>
            <a:r>
              <a:rPr lang="en-GB" dirty="0"/>
              <a:t>Part of Speech (POS) Tagging</a:t>
            </a:r>
          </a:p>
          <a:p>
            <a:r>
              <a:rPr lang="en-GB" dirty="0"/>
              <a:t>Named Entity Recognition (NER)</a:t>
            </a:r>
          </a:p>
          <a:p>
            <a:r>
              <a:rPr lang="en-GB" dirty="0"/>
              <a:t>Feature Extraction</a:t>
            </a:r>
          </a:p>
          <a:p>
            <a:r>
              <a:rPr lang="en-GB" dirty="0"/>
              <a:t>Sentiment Analysis</a:t>
            </a:r>
          </a:p>
          <a:p>
            <a:r>
              <a:rPr lang="en-GB" dirty="0"/>
              <a:t>Text Similarity</a:t>
            </a:r>
          </a:p>
          <a:p>
            <a:r>
              <a:rPr lang="en-GB" dirty="0"/>
              <a:t>Utterance Pattern Matching</a:t>
            </a:r>
          </a:p>
          <a:p>
            <a:r>
              <a:rPr lang="en-GB" dirty="0"/>
              <a:t>Finding Word Sequence Patterns</a:t>
            </a:r>
          </a:p>
          <a:p>
            <a:r>
              <a:rPr lang="en-GB" dirty="0"/>
              <a:t>Key Phrases</a:t>
            </a:r>
          </a:p>
        </p:txBody>
      </p:sp>
      <p:pic>
        <p:nvPicPr>
          <p:cNvPr id="6" name="Picture 5" descr="A picture containing text, sign&#10;&#10;Description automatically generated">
            <a:extLst>
              <a:ext uri="{FF2B5EF4-FFF2-40B4-BE49-F238E27FC236}">
                <a16:creationId xmlns:a16="http://schemas.microsoft.com/office/drawing/2014/main" id="{BFBC0004-507A-7849-B082-2FE0DD6BA44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154448" y="2737803"/>
            <a:ext cx="3402552" cy="2266950"/>
          </a:xfrm>
          <a:prstGeom prst="rect">
            <a:avLst/>
          </a:prstGeom>
        </p:spPr>
      </p:pic>
    </p:spTree>
    <p:extLst>
      <p:ext uri="{BB962C8B-B14F-4D97-AF65-F5344CB8AC3E}">
        <p14:creationId xmlns:p14="http://schemas.microsoft.com/office/powerpoint/2010/main" val="235537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808E91C-1586-B647-8CF5-625E8E7C28B5}"/>
              </a:ext>
            </a:extLst>
          </p:cNvPr>
          <p:cNvSpPr>
            <a:spLocks noGrp="1"/>
          </p:cNvSpPr>
          <p:nvPr>
            <p:ph type="title"/>
          </p:nvPr>
        </p:nvSpPr>
        <p:spPr>
          <a:xfrm>
            <a:off x="648930" y="629267"/>
            <a:ext cx="9252154" cy="1016654"/>
          </a:xfrm>
        </p:spPr>
        <p:txBody>
          <a:bodyPr>
            <a:normAutofit/>
          </a:bodyPr>
          <a:lstStyle/>
          <a:p>
            <a:r>
              <a:rPr lang="en-GB">
                <a:solidFill>
                  <a:srgbClr val="EBEBEB"/>
                </a:solidFill>
              </a:rPr>
              <a:t>Overview</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6" name="Content Placeholder 2">
            <a:extLst>
              <a:ext uri="{FF2B5EF4-FFF2-40B4-BE49-F238E27FC236}">
                <a16:creationId xmlns:a16="http://schemas.microsoft.com/office/drawing/2014/main" id="{EBC84E90-B5F5-4907-903E-50E9E89DC1FD}"/>
              </a:ext>
            </a:extLst>
          </p:cNvPr>
          <p:cNvGraphicFramePr>
            <a:graphicFrameLocks noGrp="1"/>
          </p:cNvGraphicFramePr>
          <p:nvPr>
            <p:ph idx="1"/>
            <p:extLst>
              <p:ext uri="{D42A27DB-BD31-4B8C-83A1-F6EECF244321}">
                <p14:modId xmlns:p14="http://schemas.microsoft.com/office/powerpoint/2010/main" val="3882527480"/>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681258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645B9-F022-C445-AADC-50AC76621079}"/>
              </a:ext>
            </a:extLst>
          </p:cNvPr>
          <p:cNvSpPr>
            <a:spLocks noGrp="1"/>
          </p:cNvSpPr>
          <p:nvPr>
            <p:ph type="title"/>
          </p:nvPr>
        </p:nvSpPr>
        <p:spPr/>
        <p:txBody>
          <a:bodyPr/>
          <a:lstStyle/>
          <a:p>
            <a:r>
              <a:rPr lang="en-GB" dirty="0"/>
              <a:t>Demonstration</a:t>
            </a:r>
          </a:p>
        </p:txBody>
      </p:sp>
      <p:pic>
        <p:nvPicPr>
          <p:cNvPr id="5" name="Content Placeholder 4" descr="Graphical user interface, text, application&#10;&#10;Description automatically generated">
            <a:extLst>
              <a:ext uri="{FF2B5EF4-FFF2-40B4-BE49-F238E27FC236}">
                <a16:creationId xmlns:a16="http://schemas.microsoft.com/office/drawing/2014/main" id="{6FEB5CD4-E151-7D45-8EF2-6221733858F9}"/>
              </a:ext>
            </a:extLst>
          </p:cNvPr>
          <p:cNvPicPr>
            <a:picLocks noGrp="1" noChangeAspect="1"/>
          </p:cNvPicPr>
          <p:nvPr>
            <p:ph idx="1"/>
          </p:nvPr>
        </p:nvPicPr>
        <p:blipFill>
          <a:blip r:embed="rId3"/>
          <a:stretch>
            <a:fillRect/>
          </a:stretch>
        </p:blipFill>
        <p:spPr>
          <a:xfrm>
            <a:off x="1510506" y="1754464"/>
            <a:ext cx="4700451" cy="4195762"/>
          </a:xfrm>
        </p:spPr>
      </p:pic>
      <p:pic>
        <p:nvPicPr>
          <p:cNvPr id="4102" name="Picture 6" descr="Installing Jupyter Notebook. please refer to this article if you… | by  Chinmay s yalameli | Medium">
            <a:extLst>
              <a:ext uri="{FF2B5EF4-FFF2-40B4-BE49-F238E27FC236}">
                <a16:creationId xmlns:a16="http://schemas.microsoft.com/office/drawing/2014/main" id="{D75F1295-F5F1-D44F-AB2F-E6F33FACDE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681" b="21143"/>
          <a:stretch/>
        </p:blipFill>
        <p:spPr bwMode="auto">
          <a:xfrm>
            <a:off x="7678932" y="2418521"/>
            <a:ext cx="2657763" cy="2167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8C4AA01-DA55-CB46-9806-02921E0E57B1}"/>
              </a:ext>
            </a:extLst>
          </p:cNvPr>
          <p:cNvSpPr txBox="1"/>
          <p:nvPr/>
        </p:nvSpPr>
        <p:spPr>
          <a:xfrm>
            <a:off x="1740383" y="5950226"/>
            <a:ext cx="4240695" cy="261610"/>
          </a:xfrm>
          <a:prstGeom prst="rect">
            <a:avLst/>
          </a:prstGeom>
          <a:noFill/>
        </p:spPr>
        <p:txBody>
          <a:bodyPr wrap="square" rtlCol="0">
            <a:spAutoFit/>
          </a:bodyPr>
          <a:lstStyle/>
          <a:p>
            <a:r>
              <a:rPr lang="en-GB" sz="1100" dirty="0">
                <a:hlinkClick r:id="rId5"/>
              </a:rPr>
              <a:t>https://comparative-judgement-web-app.herokuapp.com/</a:t>
            </a:r>
            <a:endParaRPr lang="en-GB" sz="1100" dirty="0"/>
          </a:p>
        </p:txBody>
      </p:sp>
    </p:spTree>
    <p:extLst>
      <p:ext uri="{BB962C8B-B14F-4D97-AF65-F5344CB8AC3E}">
        <p14:creationId xmlns:p14="http://schemas.microsoft.com/office/powerpoint/2010/main" val="2111587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808E91C-1586-B647-8CF5-625E8E7C28B5}"/>
              </a:ext>
            </a:extLst>
          </p:cNvPr>
          <p:cNvSpPr>
            <a:spLocks noGrp="1"/>
          </p:cNvSpPr>
          <p:nvPr>
            <p:ph type="title"/>
          </p:nvPr>
        </p:nvSpPr>
        <p:spPr>
          <a:xfrm>
            <a:off x="648930" y="629267"/>
            <a:ext cx="9252154" cy="1016654"/>
          </a:xfrm>
        </p:spPr>
        <p:txBody>
          <a:bodyPr>
            <a:normAutofit/>
          </a:bodyPr>
          <a:lstStyle/>
          <a:p>
            <a:r>
              <a:rPr lang="en-GB">
                <a:solidFill>
                  <a:srgbClr val="EBEBEB"/>
                </a:solidFill>
              </a:rPr>
              <a:t>Overview</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6" name="Content Placeholder 2">
            <a:extLst>
              <a:ext uri="{FF2B5EF4-FFF2-40B4-BE49-F238E27FC236}">
                <a16:creationId xmlns:a16="http://schemas.microsoft.com/office/drawing/2014/main" id="{EBC84E90-B5F5-4907-903E-50E9E89DC1FD}"/>
              </a:ext>
            </a:extLst>
          </p:cNvPr>
          <p:cNvGraphicFramePr>
            <a:graphicFrameLocks noGrp="1"/>
          </p:cNvGraphicFramePr>
          <p:nvPr>
            <p:ph idx="1"/>
            <p:extLst>
              <p:ext uri="{D42A27DB-BD31-4B8C-83A1-F6EECF244321}">
                <p14:modId xmlns:p14="http://schemas.microsoft.com/office/powerpoint/2010/main" val="482061579"/>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4895857"/>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B7496-77E5-3C42-BB98-0EFC48E2CC87}"/>
              </a:ext>
            </a:extLst>
          </p:cNvPr>
          <p:cNvSpPr>
            <a:spLocks noGrp="1"/>
          </p:cNvSpPr>
          <p:nvPr>
            <p:ph type="title"/>
          </p:nvPr>
        </p:nvSpPr>
        <p:spPr>
          <a:xfrm>
            <a:off x="648930" y="629266"/>
            <a:ext cx="5616217" cy="1622321"/>
          </a:xfrm>
        </p:spPr>
        <p:txBody>
          <a:bodyPr>
            <a:normAutofit/>
          </a:bodyPr>
          <a:lstStyle/>
          <a:p>
            <a:r>
              <a:rPr lang="en-GB">
                <a:solidFill>
                  <a:srgbClr val="EBEBEB"/>
                </a:solidFill>
              </a:rPr>
              <a:t>Results</a:t>
            </a:r>
          </a:p>
        </p:txBody>
      </p:sp>
      <p:sp>
        <p:nvSpPr>
          <p:cNvPr id="12"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14" name="Freeform: Shape 13">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descr="Chart, histogram&#10;&#10;Description automatically generated">
            <a:extLst>
              <a:ext uri="{FF2B5EF4-FFF2-40B4-BE49-F238E27FC236}">
                <a16:creationId xmlns:a16="http://schemas.microsoft.com/office/drawing/2014/main" id="{9F7B4895-4FED-AA45-81E3-8AF74EFBFDE6}"/>
              </a:ext>
            </a:extLst>
          </p:cNvPr>
          <p:cNvPicPr>
            <a:picLocks noChangeAspect="1"/>
          </p:cNvPicPr>
          <p:nvPr/>
        </p:nvPicPr>
        <p:blipFill>
          <a:blip r:embed="rId2"/>
          <a:stretch>
            <a:fillRect/>
          </a:stretch>
        </p:blipFill>
        <p:spPr>
          <a:xfrm>
            <a:off x="7563742" y="1692663"/>
            <a:ext cx="3980139" cy="3472670"/>
          </a:xfrm>
          <a:prstGeom prst="rect">
            <a:avLst/>
          </a:prstGeom>
          <a:effectLst/>
        </p:spPr>
      </p:pic>
      <p:sp>
        <p:nvSpPr>
          <p:cNvPr id="16" name="Rectangle 15">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B3ADEE0-987C-8344-B744-591C6FCEA7C0}"/>
              </a:ext>
            </a:extLst>
          </p:cNvPr>
          <p:cNvSpPr>
            <a:spLocks noGrp="1"/>
          </p:cNvSpPr>
          <p:nvPr>
            <p:ph idx="1"/>
          </p:nvPr>
        </p:nvSpPr>
        <p:spPr>
          <a:xfrm>
            <a:off x="648931" y="2438400"/>
            <a:ext cx="5616216" cy="3785419"/>
          </a:xfrm>
        </p:spPr>
        <p:txBody>
          <a:bodyPr>
            <a:normAutofit/>
          </a:bodyPr>
          <a:lstStyle/>
          <a:p>
            <a:r>
              <a:rPr lang="en-GB">
                <a:solidFill>
                  <a:srgbClr val="FFFFFF"/>
                </a:solidFill>
              </a:rPr>
              <a:t>All the tweets were used</a:t>
            </a:r>
          </a:p>
          <a:p>
            <a:r>
              <a:rPr lang="en-GB">
                <a:solidFill>
                  <a:srgbClr val="FFFFFF"/>
                </a:solidFill>
              </a:rPr>
              <a:t>Tweet 1 vs Tweet 5 and Tweet 7 and 9 were the highest occurring tweet combinations</a:t>
            </a:r>
          </a:p>
        </p:txBody>
      </p:sp>
    </p:spTree>
    <p:extLst>
      <p:ext uri="{BB962C8B-B14F-4D97-AF65-F5344CB8AC3E}">
        <p14:creationId xmlns:p14="http://schemas.microsoft.com/office/powerpoint/2010/main" val="3791388440"/>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7496-77E5-3C42-BB98-0EFC48E2CC87}"/>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1B3ADEE0-987C-8344-B744-591C6FCEA7C0}"/>
              </a:ext>
            </a:extLst>
          </p:cNvPr>
          <p:cNvSpPr>
            <a:spLocks noGrp="1"/>
          </p:cNvSpPr>
          <p:nvPr>
            <p:ph idx="1"/>
          </p:nvPr>
        </p:nvSpPr>
        <p:spPr>
          <a:xfrm>
            <a:off x="222044" y="1853248"/>
            <a:ext cx="4738688" cy="4195481"/>
          </a:xfrm>
        </p:spPr>
        <p:txBody>
          <a:bodyPr/>
          <a:lstStyle/>
          <a:p>
            <a:r>
              <a:rPr lang="en-GB" dirty="0"/>
              <a:t>10 tweet comparisons resulted in the same tweet winning 100%</a:t>
            </a:r>
          </a:p>
        </p:txBody>
      </p:sp>
      <p:pic>
        <p:nvPicPr>
          <p:cNvPr id="6" name="Picture 5" descr="Chart, bar chart&#10;&#10;Description automatically generated with medium confidence">
            <a:extLst>
              <a:ext uri="{FF2B5EF4-FFF2-40B4-BE49-F238E27FC236}">
                <a16:creationId xmlns:a16="http://schemas.microsoft.com/office/drawing/2014/main" id="{281B9906-8D1D-E341-A9D9-5B0F22745565}"/>
              </a:ext>
            </a:extLst>
          </p:cNvPr>
          <p:cNvPicPr>
            <a:picLocks noChangeAspect="1"/>
          </p:cNvPicPr>
          <p:nvPr/>
        </p:nvPicPr>
        <p:blipFill rotWithShape="1">
          <a:blip r:embed="rId2"/>
          <a:srcRect l="2382" r="52824"/>
          <a:stretch/>
        </p:blipFill>
        <p:spPr>
          <a:xfrm>
            <a:off x="8484484" y="3578088"/>
            <a:ext cx="3485472" cy="3093688"/>
          </a:xfrm>
          <a:prstGeom prst="rect">
            <a:avLst/>
          </a:prstGeom>
        </p:spPr>
      </p:pic>
      <p:pic>
        <p:nvPicPr>
          <p:cNvPr id="5" name="Picture 4" descr="Chart, bar chart&#10;&#10;Description automatically generated with medium confidence">
            <a:extLst>
              <a:ext uri="{FF2B5EF4-FFF2-40B4-BE49-F238E27FC236}">
                <a16:creationId xmlns:a16="http://schemas.microsoft.com/office/drawing/2014/main" id="{7DCA110C-A82B-AE45-BAC8-F0F72C7400B7}"/>
              </a:ext>
            </a:extLst>
          </p:cNvPr>
          <p:cNvPicPr>
            <a:picLocks noChangeAspect="1"/>
          </p:cNvPicPr>
          <p:nvPr/>
        </p:nvPicPr>
        <p:blipFill rotWithShape="1">
          <a:blip r:embed="rId2"/>
          <a:srcRect l="54490"/>
          <a:stretch/>
        </p:blipFill>
        <p:spPr>
          <a:xfrm>
            <a:off x="5588000" y="899184"/>
            <a:ext cx="3286539" cy="2871197"/>
          </a:xfrm>
          <a:prstGeom prst="rect">
            <a:avLst/>
          </a:prstGeom>
        </p:spPr>
      </p:pic>
    </p:spTree>
    <p:extLst>
      <p:ext uri="{BB962C8B-B14F-4D97-AF65-F5344CB8AC3E}">
        <p14:creationId xmlns:p14="http://schemas.microsoft.com/office/powerpoint/2010/main" val="2288049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B7496-77E5-3C42-BB98-0EFC48E2CC87}"/>
              </a:ext>
            </a:extLst>
          </p:cNvPr>
          <p:cNvSpPr>
            <a:spLocks noGrp="1"/>
          </p:cNvSpPr>
          <p:nvPr>
            <p:ph type="title"/>
          </p:nvPr>
        </p:nvSpPr>
        <p:spPr>
          <a:xfrm>
            <a:off x="643855" y="1447799"/>
            <a:ext cx="3108626" cy="1444752"/>
          </a:xfrm>
        </p:spPr>
        <p:txBody>
          <a:bodyPr anchor="b">
            <a:normAutofit/>
          </a:bodyPr>
          <a:lstStyle/>
          <a:p>
            <a:r>
              <a:rPr lang="en-GB" sz="3200">
                <a:solidFill>
                  <a:srgbClr val="EBEBEB"/>
                </a:solidFill>
              </a:rPr>
              <a:t>Results</a:t>
            </a:r>
          </a:p>
        </p:txBody>
      </p:sp>
      <p:sp>
        <p:nvSpPr>
          <p:cNvPr id="12"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6" name="Rectangle 15">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B3ADEE0-987C-8344-B744-591C6FCEA7C0}"/>
              </a:ext>
            </a:extLst>
          </p:cNvPr>
          <p:cNvSpPr>
            <a:spLocks noGrp="1"/>
          </p:cNvSpPr>
          <p:nvPr>
            <p:ph idx="1"/>
          </p:nvPr>
        </p:nvSpPr>
        <p:spPr>
          <a:xfrm>
            <a:off x="643855" y="3072385"/>
            <a:ext cx="3108057" cy="2947415"/>
          </a:xfrm>
        </p:spPr>
        <p:txBody>
          <a:bodyPr>
            <a:normAutofit/>
          </a:bodyPr>
          <a:lstStyle/>
          <a:p>
            <a:r>
              <a:rPr lang="en-GB" sz="1400" dirty="0">
                <a:solidFill>
                  <a:srgbClr val="FFFFFF"/>
                </a:solidFill>
              </a:rPr>
              <a:t>Positively correlated</a:t>
            </a:r>
          </a:p>
          <a:p>
            <a:r>
              <a:rPr lang="en-GB" sz="1400" dirty="0">
                <a:solidFill>
                  <a:srgbClr val="FFFFFF"/>
                </a:solidFill>
              </a:rPr>
              <a:t>Pearson's Score: 0.98391595 </a:t>
            </a:r>
          </a:p>
          <a:p>
            <a:endParaRPr lang="en-GB" sz="1400" dirty="0">
              <a:solidFill>
                <a:srgbClr val="FFFFFF"/>
              </a:solidFill>
            </a:endParaRPr>
          </a:p>
        </p:txBody>
      </p:sp>
      <p:pic>
        <p:nvPicPr>
          <p:cNvPr id="5" name="Picture 4" descr="Chart, scatter chart&#10;&#10;Description automatically generated">
            <a:extLst>
              <a:ext uri="{FF2B5EF4-FFF2-40B4-BE49-F238E27FC236}">
                <a16:creationId xmlns:a16="http://schemas.microsoft.com/office/drawing/2014/main" id="{DFB01151-1B20-3944-8BF3-C3251D7CE396}"/>
              </a:ext>
            </a:extLst>
          </p:cNvPr>
          <p:cNvPicPr>
            <a:picLocks noChangeAspect="1"/>
          </p:cNvPicPr>
          <p:nvPr/>
        </p:nvPicPr>
        <p:blipFill>
          <a:blip r:embed="rId2"/>
          <a:stretch>
            <a:fillRect/>
          </a:stretch>
        </p:blipFill>
        <p:spPr>
          <a:xfrm>
            <a:off x="5048451" y="1549571"/>
            <a:ext cx="6495847" cy="4368456"/>
          </a:xfrm>
          <a:prstGeom prst="rect">
            <a:avLst/>
          </a:prstGeom>
          <a:effectLst/>
        </p:spPr>
      </p:pic>
    </p:spTree>
    <p:extLst>
      <p:ext uri="{BB962C8B-B14F-4D97-AF65-F5344CB8AC3E}">
        <p14:creationId xmlns:p14="http://schemas.microsoft.com/office/powerpoint/2010/main" val="1310809979"/>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7496-77E5-3C42-BB98-0EFC48E2CC87}"/>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1B3ADEE0-987C-8344-B744-591C6FCEA7C0}"/>
              </a:ext>
            </a:extLst>
          </p:cNvPr>
          <p:cNvSpPr>
            <a:spLocks noGrp="1"/>
          </p:cNvSpPr>
          <p:nvPr>
            <p:ph idx="1"/>
          </p:nvPr>
        </p:nvSpPr>
        <p:spPr>
          <a:xfrm>
            <a:off x="1103313" y="2052918"/>
            <a:ext cx="4738688" cy="4195481"/>
          </a:xfrm>
        </p:spPr>
        <p:txBody>
          <a:bodyPr/>
          <a:lstStyle/>
          <a:p>
            <a:r>
              <a:rPr lang="en-GB" dirty="0" err="1"/>
              <a:t>sdgsdfg</a:t>
            </a:r>
            <a:endParaRPr lang="en-GB" dirty="0"/>
          </a:p>
        </p:txBody>
      </p:sp>
      <p:pic>
        <p:nvPicPr>
          <p:cNvPr id="6" name="Picture 5" descr="Table&#10;&#10;Description automatically generated">
            <a:extLst>
              <a:ext uri="{FF2B5EF4-FFF2-40B4-BE49-F238E27FC236}">
                <a16:creationId xmlns:a16="http://schemas.microsoft.com/office/drawing/2014/main" id="{EEBC25A7-AE90-A44E-8B11-201B5C954ADF}"/>
              </a:ext>
            </a:extLst>
          </p:cNvPr>
          <p:cNvPicPr>
            <a:picLocks noChangeAspect="1"/>
          </p:cNvPicPr>
          <p:nvPr/>
        </p:nvPicPr>
        <p:blipFill>
          <a:blip r:embed="rId2"/>
          <a:stretch>
            <a:fillRect/>
          </a:stretch>
        </p:blipFill>
        <p:spPr>
          <a:xfrm>
            <a:off x="6950171" y="0"/>
            <a:ext cx="5241829" cy="6858000"/>
          </a:xfrm>
          <a:prstGeom prst="rect">
            <a:avLst/>
          </a:prstGeom>
        </p:spPr>
      </p:pic>
    </p:spTree>
    <p:extLst>
      <p:ext uri="{BB962C8B-B14F-4D97-AF65-F5344CB8AC3E}">
        <p14:creationId xmlns:p14="http://schemas.microsoft.com/office/powerpoint/2010/main" val="2129083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808E91C-1586-B647-8CF5-625E8E7C28B5}"/>
              </a:ext>
            </a:extLst>
          </p:cNvPr>
          <p:cNvSpPr>
            <a:spLocks noGrp="1"/>
          </p:cNvSpPr>
          <p:nvPr>
            <p:ph type="title"/>
          </p:nvPr>
        </p:nvSpPr>
        <p:spPr>
          <a:xfrm>
            <a:off x="648930" y="629267"/>
            <a:ext cx="9252154" cy="1016654"/>
          </a:xfrm>
        </p:spPr>
        <p:txBody>
          <a:bodyPr>
            <a:normAutofit/>
          </a:bodyPr>
          <a:lstStyle/>
          <a:p>
            <a:r>
              <a:rPr lang="en-GB">
                <a:solidFill>
                  <a:srgbClr val="EBEBEB"/>
                </a:solidFill>
              </a:rPr>
              <a:t>Overview</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6" name="Content Placeholder 2">
            <a:extLst>
              <a:ext uri="{FF2B5EF4-FFF2-40B4-BE49-F238E27FC236}">
                <a16:creationId xmlns:a16="http://schemas.microsoft.com/office/drawing/2014/main" id="{EBC84E90-B5F5-4907-903E-50E9E89DC1FD}"/>
              </a:ext>
            </a:extLst>
          </p:cNvPr>
          <p:cNvGraphicFramePr>
            <a:graphicFrameLocks noGrp="1"/>
          </p:cNvGraphicFramePr>
          <p:nvPr>
            <p:ph idx="1"/>
            <p:extLst>
              <p:ext uri="{D42A27DB-BD31-4B8C-83A1-F6EECF244321}">
                <p14:modId xmlns:p14="http://schemas.microsoft.com/office/powerpoint/2010/main" val="3713340836"/>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3229467"/>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7496-77E5-3C42-BB98-0EFC48E2CC87}"/>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1B3ADEE0-987C-8344-B744-591C6FCEA7C0}"/>
              </a:ext>
            </a:extLst>
          </p:cNvPr>
          <p:cNvSpPr>
            <a:spLocks noGrp="1"/>
          </p:cNvSpPr>
          <p:nvPr>
            <p:ph idx="1"/>
          </p:nvPr>
        </p:nvSpPr>
        <p:spPr>
          <a:xfrm>
            <a:off x="1103313" y="2052918"/>
            <a:ext cx="4738688" cy="4195481"/>
          </a:xfrm>
        </p:spPr>
        <p:txBody>
          <a:bodyPr/>
          <a:lstStyle/>
          <a:p>
            <a:r>
              <a:rPr lang="en-GB" dirty="0"/>
              <a:t>Elo: -0.14360792 </a:t>
            </a:r>
          </a:p>
          <a:p>
            <a:r>
              <a:rPr lang="en-GB" dirty="0"/>
              <a:t>CJ: -0.09776676</a:t>
            </a:r>
          </a:p>
        </p:txBody>
      </p:sp>
      <p:pic>
        <p:nvPicPr>
          <p:cNvPr id="6" name="Picture 5" descr="Chart, scatter chart&#10;&#10;Description automatically generated">
            <a:extLst>
              <a:ext uri="{FF2B5EF4-FFF2-40B4-BE49-F238E27FC236}">
                <a16:creationId xmlns:a16="http://schemas.microsoft.com/office/drawing/2014/main" id="{2BA9CD85-BF2B-3D4D-97B6-1225EBE0C693}"/>
              </a:ext>
            </a:extLst>
          </p:cNvPr>
          <p:cNvPicPr>
            <a:picLocks noChangeAspect="1"/>
          </p:cNvPicPr>
          <p:nvPr/>
        </p:nvPicPr>
        <p:blipFill>
          <a:blip r:embed="rId2"/>
          <a:stretch>
            <a:fillRect/>
          </a:stretch>
        </p:blipFill>
        <p:spPr>
          <a:xfrm>
            <a:off x="5842001" y="1696365"/>
            <a:ext cx="6045670" cy="4552034"/>
          </a:xfrm>
          <a:prstGeom prst="rect">
            <a:avLst/>
          </a:prstGeom>
        </p:spPr>
      </p:pic>
    </p:spTree>
    <p:extLst>
      <p:ext uri="{BB962C8B-B14F-4D97-AF65-F5344CB8AC3E}">
        <p14:creationId xmlns:p14="http://schemas.microsoft.com/office/powerpoint/2010/main" val="646132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7496-77E5-3C42-BB98-0EFC48E2CC87}"/>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1B3ADEE0-987C-8344-B744-591C6FCEA7C0}"/>
              </a:ext>
            </a:extLst>
          </p:cNvPr>
          <p:cNvSpPr>
            <a:spLocks noGrp="1"/>
          </p:cNvSpPr>
          <p:nvPr>
            <p:ph idx="1"/>
          </p:nvPr>
        </p:nvSpPr>
        <p:spPr>
          <a:xfrm>
            <a:off x="136286" y="1853248"/>
            <a:ext cx="4389665" cy="4195481"/>
          </a:xfrm>
        </p:spPr>
        <p:txBody>
          <a:bodyPr/>
          <a:lstStyle/>
          <a:p>
            <a:pPr>
              <a:lnSpc>
                <a:spcPct val="90000"/>
              </a:lnSpc>
              <a:buFont typeface="Wingdings" pitchFamily="2" charset="2"/>
              <a:buChar char="Ø"/>
            </a:pPr>
            <a:r>
              <a:rPr lang="en-GB" dirty="0"/>
              <a:t>Q: With Britain leaving the EU how much space was created? A: Exactly 1GB”</a:t>
            </a:r>
          </a:p>
          <a:p>
            <a:pPr>
              <a:lnSpc>
                <a:spcPct val="90000"/>
              </a:lnSpc>
              <a:buFont typeface="+mj-lt"/>
              <a:buAutoNum type="arabicPeriod"/>
            </a:pPr>
            <a:endParaRPr lang="en-GB" dirty="0"/>
          </a:p>
          <a:p>
            <a:pPr>
              <a:lnSpc>
                <a:spcPct val="90000"/>
              </a:lnSpc>
              <a:buFont typeface="Wingdings" pitchFamily="2" charset="2"/>
              <a:buChar char="Ø"/>
            </a:pPr>
            <a:r>
              <a:rPr lang="en-GB" dirty="0"/>
              <a:t>VOTERS: we want to give a boat a ridiculous name UK: no VOTERS: we want to break up the EU and trash the world economy UK: fine"</a:t>
            </a:r>
          </a:p>
          <a:p>
            <a:endParaRPr lang="en-GB" dirty="0"/>
          </a:p>
        </p:txBody>
      </p:sp>
      <p:pic>
        <p:nvPicPr>
          <p:cNvPr id="5" name="Picture 4" descr="A black screen with white text&#10;&#10;Description automatically generated with low confidence">
            <a:extLst>
              <a:ext uri="{FF2B5EF4-FFF2-40B4-BE49-F238E27FC236}">
                <a16:creationId xmlns:a16="http://schemas.microsoft.com/office/drawing/2014/main" id="{8225CF8D-E0F7-7E49-A5BD-50E57E8EA8D2}"/>
              </a:ext>
            </a:extLst>
          </p:cNvPr>
          <p:cNvPicPr>
            <a:picLocks noChangeAspect="1"/>
          </p:cNvPicPr>
          <p:nvPr/>
        </p:nvPicPr>
        <p:blipFill>
          <a:blip r:embed="rId2"/>
          <a:stretch>
            <a:fillRect/>
          </a:stretch>
        </p:blipFill>
        <p:spPr>
          <a:xfrm>
            <a:off x="4583797" y="1862300"/>
            <a:ext cx="7230791" cy="3746776"/>
          </a:xfrm>
          <a:prstGeom prst="rect">
            <a:avLst/>
          </a:prstGeom>
        </p:spPr>
      </p:pic>
    </p:spTree>
    <p:extLst>
      <p:ext uri="{BB962C8B-B14F-4D97-AF65-F5344CB8AC3E}">
        <p14:creationId xmlns:p14="http://schemas.microsoft.com/office/powerpoint/2010/main" val="3078221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7496-77E5-3C42-BB98-0EFC48E2CC87}"/>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1B3ADEE0-987C-8344-B744-591C6FCEA7C0}"/>
              </a:ext>
            </a:extLst>
          </p:cNvPr>
          <p:cNvSpPr>
            <a:spLocks noGrp="1"/>
          </p:cNvSpPr>
          <p:nvPr>
            <p:ph idx="1"/>
          </p:nvPr>
        </p:nvSpPr>
        <p:spPr>
          <a:xfrm>
            <a:off x="136286" y="1638477"/>
            <a:ext cx="4369930" cy="4195481"/>
          </a:xfrm>
        </p:spPr>
        <p:txBody>
          <a:bodyPr/>
          <a:lstStyle/>
          <a:p>
            <a:pPr>
              <a:lnSpc>
                <a:spcPct val="90000"/>
              </a:lnSpc>
              <a:buFont typeface="Wingdings" pitchFamily="2" charset="2"/>
              <a:buChar char="Ø"/>
            </a:pPr>
            <a:r>
              <a:rPr lang="en-GB" dirty="0"/>
              <a:t>#</a:t>
            </a:r>
            <a:r>
              <a:rPr lang="en-GB" dirty="0" err="1"/>
              <a:t>BrexitJokes</a:t>
            </a:r>
            <a:r>
              <a:rPr lang="en-GB" dirty="0"/>
              <a:t> How did the Brexit chicken cross the road? </a:t>
            </a:r>
            <a:br>
              <a:rPr lang="en-GB" dirty="0"/>
            </a:br>
            <a:br>
              <a:rPr lang="en-GB" dirty="0"/>
            </a:br>
            <a:r>
              <a:rPr lang="en-GB" dirty="0"/>
              <a:t>"I never said there was a road. Or a chicken".</a:t>
            </a:r>
          </a:p>
          <a:p>
            <a:pPr>
              <a:lnSpc>
                <a:spcPct val="90000"/>
              </a:lnSpc>
              <a:buFont typeface="Wingdings" pitchFamily="2" charset="2"/>
              <a:buChar char="Ø"/>
            </a:pPr>
            <a:endParaRPr lang="en-GB" dirty="0"/>
          </a:p>
          <a:p>
            <a:pPr>
              <a:lnSpc>
                <a:spcPct val="90000"/>
              </a:lnSpc>
              <a:buFont typeface="Wingdings" pitchFamily="2" charset="2"/>
              <a:buChar char="Ø"/>
            </a:pPr>
            <a:r>
              <a:rPr lang="en-GB" dirty="0"/>
              <a:t>How many Brexiteers does it take to change a light bulb? </a:t>
            </a:r>
            <a:br>
              <a:rPr lang="en-GB" dirty="0"/>
            </a:br>
            <a:br>
              <a:rPr lang="en-GB" dirty="0"/>
            </a:br>
            <a:r>
              <a:rPr lang="en-GB" dirty="0"/>
              <a:t>None, they are all walked out because they didn’t like the way the electrician did it.</a:t>
            </a:r>
          </a:p>
          <a:p>
            <a:pPr>
              <a:lnSpc>
                <a:spcPct val="90000"/>
              </a:lnSpc>
              <a:buFont typeface="Wingdings" pitchFamily="2" charset="2"/>
              <a:buChar char="Ø"/>
            </a:pPr>
            <a:endParaRPr lang="en-GB" dirty="0"/>
          </a:p>
        </p:txBody>
      </p:sp>
      <p:pic>
        <p:nvPicPr>
          <p:cNvPr id="6" name="Picture 5" descr="Text&#10;&#10;Description automatically generated">
            <a:extLst>
              <a:ext uri="{FF2B5EF4-FFF2-40B4-BE49-F238E27FC236}">
                <a16:creationId xmlns:a16="http://schemas.microsoft.com/office/drawing/2014/main" id="{6A9F4943-8587-F04D-A89E-6B71DE246F00}"/>
              </a:ext>
            </a:extLst>
          </p:cNvPr>
          <p:cNvPicPr>
            <a:picLocks noChangeAspect="1"/>
          </p:cNvPicPr>
          <p:nvPr/>
        </p:nvPicPr>
        <p:blipFill>
          <a:blip r:embed="rId2"/>
          <a:stretch>
            <a:fillRect/>
          </a:stretch>
        </p:blipFill>
        <p:spPr>
          <a:xfrm>
            <a:off x="4401771" y="1937735"/>
            <a:ext cx="7744180" cy="3811735"/>
          </a:xfrm>
          <a:prstGeom prst="rect">
            <a:avLst/>
          </a:prstGeom>
        </p:spPr>
      </p:pic>
    </p:spTree>
    <p:extLst>
      <p:ext uri="{BB962C8B-B14F-4D97-AF65-F5344CB8AC3E}">
        <p14:creationId xmlns:p14="http://schemas.microsoft.com/office/powerpoint/2010/main" val="1453928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7496-77E5-3C42-BB98-0EFC48E2CC87}"/>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1B3ADEE0-987C-8344-B744-591C6FCEA7C0}"/>
              </a:ext>
            </a:extLst>
          </p:cNvPr>
          <p:cNvSpPr>
            <a:spLocks noGrp="1"/>
          </p:cNvSpPr>
          <p:nvPr>
            <p:ph idx="1"/>
          </p:nvPr>
        </p:nvSpPr>
        <p:spPr>
          <a:xfrm>
            <a:off x="1103313" y="2052918"/>
            <a:ext cx="4738688" cy="4195481"/>
          </a:xfrm>
        </p:spPr>
        <p:txBody>
          <a:bodyPr/>
          <a:lstStyle/>
          <a:p>
            <a:r>
              <a:rPr lang="en-GB" dirty="0" err="1"/>
              <a:t>sdgsdfg</a:t>
            </a:r>
            <a:endParaRPr lang="en-GB" dirty="0"/>
          </a:p>
        </p:txBody>
      </p:sp>
      <p:pic>
        <p:nvPicPr>
          <p:cNvPr id="5" name="Picture 4" descr="Table&#10;&#10;Description automatically generated">
            <a:extLst>
              <a:ext uri="{FF2B5EF4-FFF2-40B4-BE49-F238E27FC236}">
                <a16:creationId xmlns:a16="http://schemas.microsoft.com/office/drawing/2014/main" id="{26FAD1A5-9533-564B-93F2-FA0C5DB5CE2B}"/>
              </a:ext>
            </a:extLst>
          </p:cNvPr>
          <p:cNvPicPr>
            <a:picLocks noChangeAspect="1"/>
          </p:cNvPicPr>
          <p:nvPr/>
        </p:nvPicPr>
        <p:blipFill>
          <a:blip r:embed="rId2"/>
          <a:stretch>
            <a:fillRect/>
          </a:stretch>
        </p:blipFill>
        <p:spPr>
          <a:xfrm>
            <a:off x="5842001" y="0"/>
            <a:ext cx="6065168" cy="6858000"/>
          </a:xfrm>
          <a:prstGeom prst="rect">
            <a:avLst/>
          </a:prstGeom>
        </p:spPr>
      </p:pic>
    </p:spTree>
    <p:extLst>
      <p:ext uri="{BB962C8B-B14F-4D97-AF65-F5344CB8AC3E}">
        <p14:creationId xmlns:p14="http://schemas.microsoft.com/office/powerpoint/2010/main" val="2015253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7496-77E5-3C42-BB98-0EFC48E2CC87}"/>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1B3ADEE0-987C-8344-B744-591C6FCEA7C0}"/>
              </a:ext>
            </a:extLst>
          </p:cNvPr>
          <p:cNvSpPr>
            <a:spLocks noGrp="1"/>
          </p:cNvSpPr>
          <p:nvPr>
            <p:ph idx="1"/>
          </p:nvPr>
        </p:nvSpPr>
        <p:spPr>
          <a:xfrm>
            <a:off x="1103313" y="2052918"/>
            <a:ext cx="4738688" cy="4195481"/>
          </a:xfrm>
        </p:spPr>
        <p:txBody>
          <a:bodyPr/>
          <a:lstStyle/>
          <a:p>
            <a:r>
              <a:rPr lang="en-GB" dirty="0" err="1"/>
              <a:t>sdgsdfg</a:t>
            </a:r>
            <a:endParaRPr lang="en-GB" dirty="0"/>
          </a:p>
        </p:txBody>
      </p:sp>
      <p:pic>
        <p:nvPicPr>
          <p:cNvPr id="6" name="Picture 5" descr="A picture containing graphical user interface&#10;&#10;Description automatically generated">
            <a:extLst>
              <a:ext uri="{FF2B5EF4-FFF2-40B4-BE49-F238E27FC236}">
                <a16:creationId xmlns:a16="http://schemas.microsoft.com/office/drawing/2014/main" id="{D5E90A2B-48C0-BC40-95B5-522D72F5664F}"/>
              </a:ext>
            </a:extLst>
          </p:cNvPr>
          <p:cNvPicPr>
            <a:picLocks noChangeAspect="1"/>
          </p:cNvPicPr>
          <p:nvPr/>
        </p:nvPicPr>
        <p:blipFill>
          <a:blip r:embed="rId2"/>
          <a:stretch>
            <a:fillRect/>
          </a:stretch>
        </p:blipFill>
        <p:spPr>
          <a:xfrm>
            <a:off x="234950" y="4093420"/>
            <a:ext cx="11722100" cy="2527300"/>
          </a:xfrm>
          <a:prstGeom prst="rect">
            <a:avLst/>
          </a:prstGeom>
        </p:spPr>
      </p:pic>
    </p:spTree>
    <p:extLst>
      <p:ext uri="{BB962C8B-B14F-4D97-AF65-F5344CB8AC3E}">
        <p14:creationId xmlns:p14="http://schemas.microsoft.com/office/powerpoint/2010/main" val="1747293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808E91C-1586-B647-8CF5-625E8E7C28B5}"/>
              </a:ext>
            </a:extLst>
          </p:cNvPr>
          <p:cNvSpPr>
            <a:spLocks noGrp="1"/>
          </p:cNvSpPr>
          <p:nvPr>
            <p:ph type="title"/>
          </p:nvPr>
        </p:nvSpPr>
        <p:spPr>
          <a:xfrm>
            <a:off x="648930" y="629267"/>
            <a:ext cx="9252154" cy="1016654"/>
          </a:xfrm>
        </p:spPr>
        <p:txBody>
          <a:bodyPr>
            <a:normAutofit/>
          </a:bodyPr>
          <a:lstStyle/>
          <a:p>
            <a:r>
              <a:rPr lang="en-GB">
                <a:solidFill>
                  <a:srgbClr val="EBEBEB"/>
                </a:solidFill>
              </a:rPr>
              <a:t>Overview</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6" name="Content Placeholder 2">
            <a:extLst>
              <a:ext uri="{FF2B5EF4-FFF2-40B4-BE49-F238E27FC236}">
                <a16:creationId xmlns:a16="http://schemas.microsoft.com/office/drawing/2014/main" id="{EBC84E90-B5F5-4907-903E-50E9E89DC1FD}"/>
              </a:ext>
            </a:extLst>
          </p:cNvPr>
          <p:cNvGraphicFramePr>
            <a:graphicFrameLocks noGrp="1"/>
          </p:cNvGraphicFramePr>
          <p:nvPr>
            <p:ph idx="1"/>
            <p:extLst>
              <p:ext uri="{D42A27DB-BD31-4B8C-83A1-F6EECF244321}">
                <p14:modId xmlns:p14="http://schemas.microsoft.com/office/powerpoint/2010/main" val="460466515"/>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9443548"/>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45D9-F265-104A-B0C4-CD74FF54B615}"/>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A1431DC1-99EB-F544-A810-B97A1C21E855}"/>
              </a:ext>
            </a:extLst>
          </p:cNvPr>
          <p:cNvSpPr>
            <a:spLocks noGrp="1"/>
          </p:cNvSpPr>
          <p:nvPr>
            <p:ph idx="1"/>
          </p:nvPr>
        </p:nvSpPr>
        <p:spPr/>
        <p:txBody>
          <a:bodyPr/>
          <a:lstStyle/>
          <a:p>
            <a:r>
              <a:rPr lang="en-GB" dirty="0"/>
              <a:t>Elo seemed a good alternative to CJ</a:t>
            </a:r>
          </a:p>
          <a:p>
            <a:r>
              <a:rPr lang="en-GB" dirty="0"/>
              <a:t>Both the Elo and CJ score were positively correlated</a:t>
            </a:r>
          </a:p>
          <a:p>
            <a:r>
              <a:rPr lang="en-GB" dirty="0"/>
              <a:t>T-ranking was negatively correlated to both Elo and CJ score</a:t>
            </a:r>
          </a:p>
          <a:p>
            <a:r>
              <a:rPr lang="en-GB" dirty="0"/>
              <a:t>NLP created some good building blocks but no meaningful feedback at present</a:t>
            </a:r>
          </a:p>
        </p:txBody>
      </p:sp>
      <p:pic>
        <p:nvPicPr>
          <p:cNvPr id="2050" name="Picture 2" descr="How to write an excellent thesis conclusion [with examples] - Paperpile">
            <a:extLst>
              <a:ext uri="{FF2B5EF4-FFF2-40B4-BE49-F238E27FC236}">
                <a16:creationId xmlns:a16="http://schemas.microsoft.com/office/drawing/2014/main" id="{A701F48E-FA62-464B-83DF-3A385B36E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3108" y="5214730"/>
            <a:ext cx="1575882" cy="157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105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5A96-13BC-DD40-A0B9-6E0D9365CBAE}"/>
              </a:ext>
            </a:extLst>
          </p:cNvPr>
          <p:cNvSpPr>
            <a:spLocks noGrp="1"/>
          </p:cNvSpPr>
          <p:nvPr>
            <p:ph type="title"/>
          </p:nvPr>
        </p:nvSpPr>
        <p:spPr/>
        <p:txBody>
          <a:bodyPr/>
          <a:lstStyle/>
          <a:p>
            <a:r>
              <a:rPr lang="en-GB" dirty="0"/>
              <a:t>Questions &amp; Answers</a:t>
            </a:r>
          </a:p>
        </p:txBody>
      </p:sp>
      <p:pic>
        <p:nvPicPr>
          <p:cNvPr id="5" name="Content Placeholder 4" descr="A picture containing text, clipart&#10;&#10;Description automatically generated">
            <a:extLst>
              <a:ext uri="{FF2B5EF4-FFF2-40B4-BE49-F238E27FC236}">
                <a16:creationId xmlns:a16="http://schemas.microsoft.com/office/drawing/2014/main" id="{3E57D6D6-1EBD-FF45-99CE-2E55FE6365A3}"/>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944254" y="1853248"/>
            <a:ext cx="6303492" cy="4195762"/>
          </a:xfrm>
        </p:spPr>
      </p:pic>
    </p:spTree>
    <p:extLst>
      <p:ext uri="{BB962C8B-B14F-4D97-AF65-F5344CB8AC3E}">
        <p14:creationId xmlns:p14="http://schemas.microsoft.com/office/powerpoint/2010/main" val="2735641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0485-6D45-FE48-98DB-C1C412BB6E59}"/>
              </a:ext>
            </a:extLst>
          </p:cNvPr>
          <p:cNvSpPr>
            <a:spLocks noGrp="1"/>
          </p:cNvSpPr>
          <p:nvPr>
            <p:ph type="title"/>
          </p:nvPr>
        </p:nvSpPr>
        <p:spPr/>
        <p:txBody>
          <a:bodyPr/>
          <a:lstStyle/>
          <a:p>
            <a:r>
              <a:rPr lang="en-GB" dirty="0"/>
              <a:t>Methodology – Overall Aim</a:t>
            </a:r>
          </a:p>
        </p:txBody>
      </p:sp>
      <p:sp>
        <p:nvSpPr>
          <p:cNvPr id="3" name="Content Placeholder 2">
            <a:extLst>
              <a:ext uri="{FF2B5EF4-FFF2-40B4-BE49-F238E27FC236}">
                <a16:creationId xmlns:a16="http://schemas.microsoft.com/office/drawing/2014/main" id="{6D9D0A2E-1E75-7948-9069-9209CBF57724}"/>
              </a:ext>
            </a:extLst>
          </p:cNvPr>
          <p:cNvSpPr>
            <a:spLocks noGrp="1"/>
          </p:cNvSpPr>
          <p:nvPr>
            <p:ph idx="1"/>
          </p:nvPr>
        </p:nvSpPr>
        <p:spPr/>
        <p:txBody>
          <a:bodyPr/>
          <a:lstStyle/>
          <a:p>
            <a:r>
              <a:rPr lang="en-GB" dirty="0"/>
              <a:t>Overall Aim</a:t>
            </a:r>
          </a:p>
          <a:p>
            <a:r>
              <a:rPr lang="en-GB" dirty="0"/>
              <a:t>Web App</a:t>
            </a:r>
          </a:p>
          <a:p>
            <a:r>
              <a:rPr lang="en-GB" dirty="0"/>
              <a:t>Elo Ranking Formula</a:t>
            </a:r>
          </a:p>
          <a:p>
            <a:r>
              <a:rPr lang="en-GB" dirty="0"/>
              <a:t>NLP Tasks</a:t>
            </a:r>
          </a:p>
          <a:p>
            <a:endParaRPr lang="en-GB" dirty="0"/>
          </a:p>
        </p:txBody>
      </p:sp>
    </p:spTree>
    <p:extLst>
      <p:ext uri="{BB962C8B-B14F-4D97-AF65-F5344CB8AC3E}">
        <p14:creationId xmlns:p14="http://schemas.microsoft.com/office/powerpoint/2010/main" val="3158627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0485-6D45-FE48-98DB-C1C412BB6E59}"/>
              </a:ext>
            </a:extLst>
          </p:cNvPr>
          <p:cNvSpPr>
            <a:spLocks noGrp="1"/>
          </p:cNvSpPr>
          <p:nvPr>
            <p:ph type="title"/>
          </p:nvPr>
        </p:nvSpPr>
        <p:spPr/>
        <p:txBody>
          <a:bodyPr/>
          <a:lstStyle/>
          <a:p>
            <a:r>
              <a:rPr lang="en-GB" dirty="0"/>
              <a:t>Methodology – Overall Aim</a:t>
            </a:r>
          </a:p>
        </p:txBody>
      </p:sp>
      <p:sp>
        <p:nvSpPr>
          <p:cNvPr id="3" name="Content Placeholder 2">
            <a:extLst>
              <a:ext uri="{FF2B5EF4-FFF2-40B4-BE49-F238E27FC236}">
                <a16:creationId xmlns:a16="http://schemas.microsoft.com/office/drawing/2014/main" id="{6D9D0A2E-1E75-7948-9069-9209CBF57724}"/>
              </a:ext>
            </a:extLst>
          </p:cNvPr>
          <p:cNvSpPr>
            <a:spLocks noGrp="1"/>
          </p:cNvSpPr>
          <p:nvPr>
            <p:ph idx="1"/>
          </p:nvPr>
        </p:nvSpPr>
        <p:spPr/>
        <p:txBody>
          <a:bodyPr/>
          <a:lstStyle/>
          <a:p>
            <a:r>
              <a:rPr lang="en-GB" dirty="0"/>
              <a:t>Our overall aim was to look into alternative approaches to ACJ</a:t>
            </a:r>
          </a:p>
          <a:p>
            <a:r>
              <a:rPr lang="en-GB" dirty="0"/>
              <a:t>We proposed the Elo ranking system</a:t>
            </a:r>
          </a:p>
          <a:p>
            <a:r>
              <a:rPr lang="en-GB" dirty="0"/>
              <a:t>A basic CJ ranking method was also used</a:t>
            </a:r>
          </a:p>
          <a:p>
            <a:r>
              <a:rPr lang="en-GB" dirty="0"/>
              <a:t>As well as a T-rating</a:t>
            </a:r>
          </a:p>
          <a:p>
            <a:r>
              <a:rPr lang="en-GB" dirty="0"/>
              <a:t>Web Application Implemented</a:t>
            </a:r>
          </a:p>
          <a:p>
            <a:pPr lvl="1"/>
            <a:r>
              <a:rPr lang="en-GB" dirty="0"/>
              <a:t>Ensuring that judges only see one tweet once</a:t>
            </a:r>
          </a:p>
          <a:p>
            <a:pPr lvl="1"/>
            <a:endParaRPr lang="en-GB" dirty="0"/>
          </a:p>
          <a:p>
            <a:r>
              <a:rPr lang="en-GB" dirty="0" err="1"/>
              <a:t>Jupyter</a:t>
            </a:r>
            <a:r>
              <a:rPr lang="en-GB" dirty="0"/>
              <a:t> Notebook for NLP exploration for feedback generation</a:t>
            </a:r>
          </a:p>
          <a:p>
            <a:endParaRPr lang="en-GB" dirty="0"/>
          </a:p>
          <a:p>
            <a:endParaRPr lang="en-GB" dirty="0"/>
          </a:p>
        </p:txBody>
      </p:sp>
    </p:spTree>
    <p:extLst>
      <p:ext uri="{BB962C8B-B14F-4D97-AF65-F5344CB8AC3E}">
        <p14:creationId xmlns:p14="http://schemas.microsoft.com/office/powerpoint/2010/main" val="3883830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808E91C-1586-B647-8CF5-625E8E7C28B5}"/>
              </a:ext>
            </a:extLst>
          </p:cNvPr>
          <p:cNvSpPr>
            <a:spLocks noGrp="1"/>
          </p:cNvSpPr>
          <p:nvPr>
            <p:ph type="title"/>
          </p:nvPr>
        </p:nvSpPr>
        <p:spPr>
          <a:xfrm>
            <a:off x="648930" y="629267"/>
            <a:ext cx="9252154" cy="1016654"/>
          </a:xfrm>
        </p:spPr>
        <p:txBody>
          <a:bodyPr>
            <a:normAutofit/>
          </a:bodyPr>
          <a:lstStyle/>
          <a:p>
            <a:r>
              <a:rPr lang="en-GB">
                <a:solidFill>
                  <a:srgbClr val="EBEBEB"/>
                </a:solidFill>
              </a:rPr>
              <a:t>Overview</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6" name="Content Placeholder 2">
            <a:extLst>
              <a:ext uri="{FF2B5EF4-FFF2-40B4-BE49-F238E27FC236}">
                <a16:creationId xmlns:a16="http://schemas.microsoft.com/office/drawing/2014/main" id="{EBC84E90-B5F5-4907-903E-50E9E89DC1FD}"/>
              </a:ext>
            </a:extLst>
          </p:cNvPr>
          <p:cNvGraphicFramePr>
            <a:graphicFrameLocks noGrp="1"/>
          </p:cNvGraphicFramePr>
          <p:nvPr>
            <p:ph idx="1"/>
            <p:extLst>
              <p:ext uri="{D42A27DB-BD31-4B8C-83A1-F6EECF244321}">
                <p14:modId xmlns:p14="http://schemas.microsoft.com/office/powerpoint/2010/main" val="2548760746"/>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2968284"/>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0485-6D45-FE48-98DB-C1C412BB6E59}"/>
              </a:ext>
            </a:extLst>
          </p:cNvPr>
          <p:cNvSpPr>
            <a:spLocks noGrp="1"/>
          </p:cNvSpPr>
          <p:nvPr>
            <p:ph type="title"/>
          </p:nvPr>
        </p:nvSpPr>
        <p:spPr/>
        <p:txBody>
          <a:bodyPr/>
          <a:lstStyle/>
          <a:p>
            <a:r>
              <a:rPr lang="en-GB" dirty="0"/>
              <a:t>Methodology – Overall Aim</a:t>
            </a:r>
          </a:p>
        </p:txBody>
      </p:sp>
      <p:pic>
        <p:nvPicPr>
          <p:cNvPr id="7" name="Content Placeholder 6" descr="Graphical user interface, application&#10;&#10;Description automatically generated">
            <a:extLst>
              <a:ext uri="{FF2B5EF4-FFF2-40B4-BE49-F238E27FC236}">
                <a16:creationId xmlns:a16="http://schemas.microsoft.com/office/drawing/2014/main" id="{4F902907-B5E5-6D49-BB36-B221548AF04F}"/>
              </a:ext>
            </a:extLst>
          </p:cNvPr>
          <p:cNvPicPr>
            <a:picLocks noGrp="1" noChangeAspect="1"/>
          </p:cNvPicPr>
          <p:nvPr>
            <p:ph idx="1"/>
          </p:nvPr>
        </p:nvPicPr>
        <p:blipFill>
          <a:blip r:embed="rId2"/>
          <a:stretch>
            <a:fillRect/>
          </a:stretch>
        </p:blipFill>
        <p:spPr>
          <a:xfrm>
            <a:off x="796529" y="2965174"/>
            <a:ext cx="10598941" cy="2039579"/>
          </a:xfrm>
        </p:spPr>
      </p:pic>
    </p:spTree>
    <p:extLst>
      <p:ext uri="{BB962C8B-B14F-4D97-AF65-F5344CB8AC3E}">
        <p14:creationId xmlns:p14="http://schemas.microsoft.com/office/powerpoint/2010/main" val="2809890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4C0B42-5B9C-EE4F-9261-D07394EF7759}"/>
              </a:ext>
            </a:extLst>
          </p:cNvPr>
          <p:cNvSpPr>
            <a:spLocks noGrp="1"/>
          </p:cNvSpPr>
          <p:nvPr>
            <p:ph type="title"/>
          </p:nvPr>
        </p:nvSpPr>
        <p:spPr>
          <a:xfrm>
            <a:off x="648930" y="629266"/>
            <a:ext cx="6188190" cy="1622321"/>
          </a:xfrm>
        </p:spPr>
        <p:txBody>
          <a:bodyPr>
            <a:normAutofit/>
          </a:bodyPr>
          <a:lstStyle/>
          <a:p>
            <a:r>
              <a:rPr lang="en-GB">
                <a:solidFill>
                  <a:srgbClr val="EBEBEB"/>
                </a:solidFill>
              </a:rPr>
              <a:t>Motivation</a:t>
            </a:r>
          </a:p>
        </p:txBody>
      </p:sp>
      <p:sp>
        <p:nvSpPr>
          <p:cNvPr id="3" name="Content Placeholder 2">
            <a:extLst>
              <a:ext uri="{FF2B5EF4-FFF2-40B4-BE49-F238E27FC236}">
                <a16:creationId xmlns:a16="http://schemas.microsoft.com/office/drawing/2014/main" id="{4661AFC4-29F7-A94F-B1CB-B7699887B382}"/>
              </a:ext>
            </a:extLst>
          </p:cNvPr>
          <p:cNvSpPr>
            <a:spLocks noGrp="1"/>
          </p:cNvSpPr>
          <p:nvPr>
            <p:ph idx="1"/>
          </p:nvPr>
        </p:nvSpPr>
        <p:spPr>
          <a:xfrm>
            <a:off x="648930" y="2438400"/>
            <a:ext cx="6188189" cy="3785419"/>
          </a:xfrm>
        </p:spPr>
        <p:txBody>
          <a:bodyPr>
            <a:normAutofit/>
          </a:bodyPr>
          <a:lstStyle/>
          <a:p>
            <a:pPr>
              <a:lnSpc>
                <a:spcPct val="90000"/>
              </a:lnSpc>
            </a:pPr>
            <a:r>
              <a:rPr lang="en-GB" sz="1300" dirty="0">
                <a:solidFill>
                  <a:srgbClr val="FFFFFF"/>
                </a:solidFill>
              </a:rPr>
              <a:t>For the prior eight years, I have had involvement in some form of an educational environment. </a:t>
            </a:r>
          </a:p>
          <a:p>
            <a:pPr>
              <a:lnSpc>
                <a:spcPct val="90000"/>
              </a:lnSpc>
            </a:pPr>
            <a:r>
              <a:rPr lang="en-GB" sz="1300" dirty="0">
                <a:solidFill>
                  <a:srgbClr val="FFFFFF"/>
                </a:solidFill>
              </a:rPr>
              <a:t>Seven of these years involve being a teacher within secondary and sixth form schools. </a:t>
            </a:r>
          </a:p>
          <a:p>
            <a:pPr>
              <a:lnSpc>
                <a:spcPct val="90000"/>
              </a:lnSpc>
            </a:pPr>
            <a:r>
              <a:rPr lang="en-GB" sz="1300" dirty="0">
                <a:solidFill>
                  <a:srgbClr val="FFFFFF"/>
                </a:solidFill>
              </a:rPr>
              <a:t>While the focus of teaching is perceived to create lessons for students to learn and grow, we found more and more as the years went on that this wasn't the case. </a:t>
            </a:r>
          </a:p>
          <a:p>
            <a:pPr>
              <a:lnSpc>
                <a:spcPct val="90000"/>
              </a:lnSpc>
            </a:pPr>
            <a:r>
              <a:rPr lang="en-GB" sz="1300" dirty="0">
                <a:solidFill>
                  <a:srgbClr val="FFFFFF"/>
                </a:solidFill>
              </a:rPr>
              <a:t>The focus was on providing reports about the students, which required data from formal assessments. </a:t>
            </a:r>
          </a:p>
          <a:p>
            <a:pPr>
              <a:lnSpc>
                <a:spcPct val="90000"/>
              </a:lnSpc>
            </a:pPr>
            <a:r>
              <a:rPr lang="en-GB" sz="1300" dirty="0">
                <a:solidFill>
                  <a:srgbClr val="FFFFFF"/>
                </a:solidFill>
              </a:rPr>
              <a:t>While having assessments to gauge the level that a student is at is an essential part of education. </a:t>
            </a:r>
          </a:p>
          <a:p>
            <a:pPr>
              <a:lnSpc>
                <a:spcPct val="90000"/>
              </a:lnSpc>
            </a:pPr>
            <a:r>
              <a:rPr lang="en-GB" sz="1300" dirty="0">
                <a:solidFill>
                  <a:srgbClr val="FFFFFF"/>
                </a:solidFill>
              </a:rPr>
              <a:t>Creating, marking, analysing and providing feedback for 30 students or more per class is a time-consuming task. </a:t>
            </a:r>
          </a:p>
          <a:p>
            <a:pPr>
              <a:lnSpc>
                <a:spcPct val="90000"/>
              </a:lnSpc>
            </a:pPr>
            <a:r>
              <a:rPr lang="en-GB" sz="1300" dirty="0">
                <a:solidFill>
                  <a:srgbClr val="FFFFFF"/>
                </a:solidFill>
              </a:rPr>
              <a:t>Therefore, this assessment practice takes away the educators' time to do what is essential, creating meaningful lessons tailored for the students.</a:t>
            </a:r>
          </a:p>
        </p:txBody>
      </p:sp>
      <p:sp>
        <p:nvSpPr>
          <p:cNvPr id="7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122" name="Picture 2" descr="Manage Teacher Workload: How You Can Do More in Less Time">
            <a:extLst>
              <a:ext uri="{FF2B5EF4-FFF2-40B4-BE49-F238E27FC236}">
                <a16:creationId xmlns:a16="http://schemas.microsoft.com/office/drawing/2014/main" id="{024BACBA-A334-BC48-AD2A-18BD27CB67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37" r="21235" b="-1"/>
          <a:stretch/>
        </p:blipFill>
        <p:spPr bwMode="auto">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3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0B42-5B9C-EE4F-9261-D07394EF7759}"/>
              </a:ext>
            </a:extLst>
          </p:cNvPr>
          <p:cNvSpPr>
            <a:spLocks noGrp="1"/>
          </p:cNvSpPr>
          <p:nvPr>
            <p:ph type="title"/>
          </p:nvPr>
        </p:nvSpPr>
        <p:spPr>
          <a:xfrm>
            <a:off x="648930" y="629266"/>
            <a:ext cx="4795482" cy="1641987"/>
          </a:xfrm>
        </p:spPr>
        <p:txBody>
          <a:bodyPr>
            <a:normAutofit/>
          </a:bodyPr>
          <a:lstStyle/>
          <a:p>
            <a:r>
              <a:rPr lang="en-GB"/>
              <a:t>Motivation</a:t>
            </a:r>
            <a:endParaRPr lang="en-GB" dirty="0"/>
          </a:p>
        </p:txBody>
      </p:sp>
      <p:pic>
        <p:nvPicPr>
          <p:cNvPr id="11" name="Picture 10" descr="A picture containing person, indoor&#10;&#10;Description automatically generated">
            <a:extLst>
              <a:ext uri="{FF2B5EF4-FFF2-40B4-BE49-F238E27FC236}">
                <a16:creationId xmlns:a16="http://schemas.microsoft.com/office/drawing/2014/main" id="{F38556D2-BC41-EE48-B6C3-E9256579ACC3}"/>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1935" r="23551"/>
          <a:stretch/>
        </p:blipFill>
        <p:spPr>
          <a:xfrm>
            <a:off x="4710004" y="4338790"/>
            <a:ext cx="2138706" cy="2212839"/>
          </a:xfrm>
          <a:prstGeom prst="rect">
            <a:avLst/>
          </a:prstGeom>
          <a:effectLst>
            <a:outerShdw blurRad="50800" dist="38100" dir="5400000" algn="t" rotWithShape="0">
              <a:prstClr val="black">
                <a:alpha val="43000"/>
              </a:prstClr>
            </a:outerShdw>
          </a:effectLst>
        </p:spPr>
      </p:pic>
      <p:sp>
        <p:nvSpPr>
          <p:cNvPr id="17" name="Rectangle 16">
            <a:extLst>
              <a:ext uri="{FF2B5EF4-FFF2-40B4-BE49-F238E27FC236}">
                <a16:creationId xmlns:a16="http://schemas.microsoft.com/office/drawing/2014/main" id="{AA047838-7F9E-43CF-A116-26E7AAA8F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661AFC4-29F7-A94F-B1CB-B7699887B382}"/>
              </a:ext>
            </a:extLst>
          </p:cNvPr>
          <p:cNvSpPr>
            <a:spLocks noGrp="1"/>
          </p:cNvSpPr>
          <p:nvPr>
            <p:ph idx="1"/>
          </p:nvPr>
        </p:nvSpPr>
        <p:spPr>
          <a:xfrm>
            <a:off x="1908089" y="1635212"/>
            <a:ext cx="7742537" cy="3809998"/>
          </a:xfrm>
        </p:spPr>
        <p:txBody>
          <a:bodyPr>
            <a:normAutofit/>
          </a:bodyPr>
          <a:lstStyle/>
          <a:p>
            <a:pPr marL="0" indent="0" algn="ctr">
              <a:buNone/>
            </a:pPr>
            <a:r>
              <a:rPr lang="en-GB" b="1" dirty="0"/>
              <a:t>Is to create a tool for educators that will empower them.</a:t>
            </a:r>
          </a:p>
          <a:p>
            <a:pPr marL="0" indent="0" algn="ctr">
              <a:buNone/>
            </a:pPr>
            <a:endParaRPr lang="en-GB" b="1" dirty="0"/>
          </a:p>
          <a:p>
            <a:pPr marL="0" indent="0" algn="ctr">
              <a:buNone/>
            </a:pPr>
            <a:r>
              <a:rPr lang="en-GB" b="1" dirty="0"/>
              <a:t>Allowing the technology to do what it is good at and allowing the teachers to focus on what they are good at. </a:t>
            </a:r>
          </a:p>
          <a:p>
            <a:pPr marL="0" indent="0" algn="ctr">
              <a:buNone/>
            </a:pPr>
            <a:endParaRPr lang="en-GB" b="1" dirty="0"/>
          </a:p>
          <a:p>
            <a:pPr marL="0" indent="0" algn="ctr">
              <a:buNone/>
            </a:pPr>
            <a:r>
              <a:rPr lang="en-GB" b="1" dirty="0"/>
              <a:t>creating and delivering lessons, to shape future generations.</a:t>
            </a:r>
          </a:p>
        </p:txBody>
      </p:sp>
    </p:spTree>
    <p:extLst>
      <p:ext uri="{BB962C8B-B14F-4D97-AF65-F5344CB8AC3E}">
        <p14:creationId xmlns:p14="http://schemas.microsoft.com/office/powerpoint/2010/main" val="3241098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808E91C-1586-B647-8CF5-625E8E7C28B5}"/>
              </a:ext>
            </a:extLst>
          </p:cNvPr>
          <p:cNvSpPr>
            <a:spLocks noGrp="1"/>
          </p:cNvSpPr>
          <p:nvPr>
            <p:ph type="title"/>
          </p:nvPr>
        </p:nvSpPr>
        <p:spPr>
          <a:xfrm>
            <a:off x="648930" y="629267"/>
            <a:ext cx="9252154" cy="1016654"/>
          </a:xfrm>
        </p:spPr>
        <p:txBody>
          <a:bodyPr>
            <a:normAutofit/>
          </a:bodyPr>
          <a:lstStyle/>
          <a:p>
            <a:r>
              <a:rPr lang="en-GB">
                <a:solidFill>
                  <a:srgbClr val="EBEBEB"/>
                </a:solidFill>
              </a:rPr>
              <a:t>Overview</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6" name="Content Placeholder 2">
            <a:extLst>
              <a:ext uri="{FF2B5EF4-FFF2-40B4-BE49-F238E27FC236}">
                <a16:creationId xmlns:a16="http://schemas.microsoft.com/office/drawing/2014/main" id="{EBC84E90-B5F5-4907-903E-50E9E89DC1FD}"/>
              </a:ext>
            </a:extLst>
          </p:cNvPr>
          <p:cNvGraphicFramePr>
            <a:graphicFrameLocks noGrp="1"/>
          </p:cNvGraphicFramePr>
          <p:nvPr>
            <p:ph idx="1"/>
            <p:extLst>
              <p:ext uri="{D42A27DB-BD31-4B8C-83A1-F6EECF244321}">
                <p14:modId xmlns:p14="http://schemas.microsoft.com/office/powerpoint/2010/main" val="797865328"/>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185900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6F0-F005-6F41-9286-90F6C78956ED}"/>
              </a:ext>
            </a:extLst>
          </p:cNvPr>
          <p:cNvSpPr>
            <a:spLocks noGrp="1"/>
          </p:cNvSpPr>
          <p:nvPr>
            <p:ph type="title"/>
          </p:nvPr>
        </p:nvSpPr>
        <p:spPr/>
        <p:txBody>
          <a:bodyPr/>
          <a:lstStyle/>
          <a:p>
            <a:r>
              <a:rPr lang="en-GB"/>
              <a:t>Background</a:t>
            </a:r>
            <a:endParaRPr lang="en-GB" dirty="0"/>
          </a:p>
        </p:txBody>
      </p:sp>
      <p:sp>
        <p:nvSpPr>
          <p:cNvPr id="3" name="Content Placeholder 2">
            <a:extLst>
              <a:ext uri="{FF2B5EF4-FFF2-40B4-BE49-F238E27FC236}">
                <a16:creationId xmlns:a16="http://schemas.microsoft.com/office/drawing/2014/main" id="{40F205DB-1883-3E49-A76D-66ACB5031583}"/>
              </a:ext>
            </a:extLst>
          </p:cNvPr>
          <p:cNvSpPr>
            <a:spLocks noGrp="1"/>
          </p:cNvSpPr>
          <p:nvPr>
            <p:ph idx="1"/>
          </p:nvPr>
        </p:nvSpPr>
        <p:spPr/>
        <p:txBody>
          <a:bodyPr/>
          <a:lstStyle/>
          <a:p>
            <a:pPr marL="0" indent="0">
              <a:buNone/>
            </a:pPr>
            <a:r>
              <a:rPr lang="en-GB" dirty="0"/>
              <a:t>Within our project there was 3 main focus areas:</a:t>
            </a:r>
          </a:p>
          <a:p>
            <a:r>
              <a:rPr lang="en-GB" dirty="0"/>
              <a:t>The role of Marking and Feedback within Teaching and Learning</a:t>
            </a:r>
          </a:p>
          <a:p>
            <a:r>
              <a:rPr lang="en-GB" dirty="0"/>
              <a:t>Comparative Judgement</a:t>
            </a:r>
          </a:p>
          <a:p>
            <a:r>
              <a:rPr lang="en-GB" dirty="0"/>
              <a:t>Other Types of Ranking Systems</a:t>
            </a:r>
          </a:p>
        </p:txBody>
      </p:sp>
      <p:pic>
        <p:nvPicPr>
          <p:cNvPr id="6" name="Picture 5" descr="Shape, arrow&#10;&#10;Description automatically generated">
            <a:extLst>
              <a:ext uri="{FF2B5EF4-FFF2-40B4-BE49-F238E27FC236}">
                <a16:creationId xmlns:a16="http://schemas.microsoft.com/office/drawing/2014/main" id="{33CE447C-6413-AD40-A6E5-9C03B22A1F0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068653" y="4430756"/>
            <a:ext cx="3962400" cy="2222500"/>
          </a:xfrm>
          <a:prstGeom prst="rect">
            <a:avLst/>
          </a:prstGeom>
        </p:spPr>
      </p:pic>
    </p:spTree>
    <p:extLst>
      <p:ext uri="{BB962C8B-B14F-4D97-AF65-F5344CB8AC3E}">
        <p14:creationId xmlns:p14="http://schemas.microsoft.com/office/powerpoint/2010/main" val="1265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6F0-F005-6F41-9286-90F6C78956ED}"/>
              </a:ext>
            </a:extLst>
          </p:cNvPr>
          <p:cNvSpPr>
            <a:spLocks noGrp="1"/>
          </p:cNvSpPr>
          <p:nvPr>
            <p:ph type="title"/>
          </p:nvPr>
        </p:nvSpPr>
        <p:spPr/>
        <p:txBody>
          <a:bodyPr/>
          <a:lstStyle/>
          <a:p>
            <a:r>
              <a:rPr lang="en-GB" dirty="0"/>
              <a:t>Background – </a:t>
            </a:r>
            <a:r>
              <a:rPr lang="en-GB" sz="3600" dirty="0"/>
              <a:t>Marking and Feedback</a:t>
            </a:r>
            <a:br>
              <a:rPr lang="en-GB" dirty="0"/>
            </a:br>
            <a:endParaRPr lang="en-GB" dirty="0"/>
          </a:p>
        </p:txBody>
      </p:sp>
      <p:sp>
        <p:nvSpPr>
          <p:cNvPr id="3" name="Content Placeholder 2">
            <a:extLst>
              <a:ext uri="{FF2B5EF4-FFF2-40B4-BE49-F238E27FC236}">
                <a16:creationId xmlns:a16="http://schemas.microsoft.com/office/drawing/2014/main" id="{40F205DB-1883-3E49-A76D-66ACB5031583}"/>
              </a:ext>
            </a:extLst>
          </p:cNvPr>
          <p:cNvSpPr>
            <a:spLocks noGrp="1"/>
          </p:cNvSpPr>
          <p:nvPr>
            <p:ph idx="1"/>
          </p:nvPr>
        </p:nvSpPr>
        <p:spPr/>
        <p:txBody>
          <a:bodyPr/>
          <a:lstStyle/>
          <a:p>
            <a:r>
              <a:rPr lang="en-GB" dirty="0"/>
              <a:t>Way to assess students</a:t>
            </a:r>
          </a:p>
          <a:p>
            <a:r>
              <a:rPr lang="en-GB" dirty="0"/>
              <a:t>To rank</a:t>
            </a:r>
          </a:p>
          <a:p>
            <a:r>
              <a:rPr lang="en-GB" dirty="0"/>
              <a:t>To provide feedback</a:t>
            </a:r>
          </a:p>
          <a:p>
            <a:endParaRPr lang="en-GB" dirty="0"/>
          </a:p>
        </p:txBody>
      </p:sp>
    </p:spTree>
    <p:extLst>
      <p:ext uri="{BB962C8B-B14F-4D97-AF65-F5344CB8AC3E}">
        <p14:creationId xmlns:p14="http://schemas.microsoft.com/office/powerpoint/2010/main" val="23656283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{6CB61922-41E7-0845-86F8-F2E955E29949}tf10001062</Template>
  <TotalTime>1224</TotalTime>
  <Words>1248</Words>
  <Application>Microsoft Macintosh PowerPoint</Application>
  <PresentationFormat>Widescreen</PresentationFormat>
  <Paragraphs>202</Paragraphs>
  <Slides>40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Century Gothic</vt:lpstr>
      <vt:lpstr>Wingdings</vt:lpstr>
      <vt:lpstr>Wingdings 3</vt:lpstr>
      <vt:lpstr>Ion</vt:lpstr>
      <vt:lpstr>Rate my Tweet: comparative Judgement in the wild</vt:lpstr>
      <vt:lpstr>Stakeholders &amp; Academic Team</vt:lpstr>
      <vt:lpstr>Overview</vt:lpstr>
      <vt:lpstr>Overview</vt:lpstr>
      <vt:lpstr>Motivation</vt:lpstr>
      <vt:lpstr>Motivation</vt:lpstr>
      <vt:lpstr>Overview</vt:lpstr>
      <vt:lpstr>Background</vt:lpstr>
      <vt:lpstr>Background – Marking and Feedback </vt:lpstr>
      <vt:lpstr>Background - Marking and Feedback </vt:lpstr>
      <vt:lpstr>Background – Comparative Judgement </vt:lpstr>
      <vt:lpstr>Background – Comparative Judgement </vt:lpstr>
      <vt:lpstr>Background – Comparative Judgement </vt:lpstr>
      <vt:lpstr>Background – Other Ranking Systems </vt:lpstr>
      <vt:lpstr>Overview</vt:lpstr>
      <vt:lpstr>Methodology – Overall Aim</vt:lpstr>
      <vt:lpstr>Methodology – Overall Aim</vt:lpstr>
      <vt:lpstr>Methodology – Tweets</vt:lpstr>
      <vt:lpstr>Methodology – Elo Ranking </vt:lpstr>
      <vt:lpstr>Methodology – CJ Score</vt:lpstr>
      <vt:lpstr>Methodology – T-rating</vt:lpstr>
      <vt:lpstr>Methodology – NLP Techniques</vt:lpstr>
      <vt:lpstr>Overview</vt:lpstr>
      <vt:lpstr>Demonstration</vt:lpstr>
      <vt:lpstr>Overview</vt:lpstr>
      <vt:lpstr>Results</vt:lpstr>
      <vt:lpstr>Results</vt:lpstr>
      <vt:lpstr>Results</vt:lpstr>
      <vt:lpstr>Results</vt:lpstr>
      <vt:lpstr>Results</vt:lpstr>
      <vt:lpstr>Results</vt:lpstr>
      <vt:lpstr>Results</vt:lpstr>
      <vt:lpstr>Results</vt:lpstr>
      <vt:lpstr>Results</vt:lpstr>
      <vt:lpstr>Overview</vt:lpstr>
      <vt:lpstr>Conclusion</vt:lpstr>
      <vt:lpstr>Questions &amp; Answers</vt:lpstr>
      <vt:lpstr>Methodology – Overall Aim</vt:lpstr>
      <vt:lpstr>Methodology – Overall Aim</vt:lpstr>
      <vt:lpstr>Methodology – Overall Aim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Rate my Tweet: comparative Judgement in the wild</dc:title>
  <dc:creator>Andy Gray</dc:creator>
  <cp:lastModifiedBy>Andy Gray</cp:lastModifiedBy>
  <cp:revision>13</cp:revision>
  <dcterms:created xsi:type="dcterms:W3CDTF">2021-10-14T12:48:04Z</dcterms:created>
  <dcterms:modified xsi:type="dcterms:W3CDTF">2021-10-16T16:55:25Z</dcterms:modified>
</cp:coreProperties>
</file>